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16"/>
  </p:notesMasterIdLst>
  <p:sldIdLst>
    <p:sldId id="256" r:id="rId5"/>
    <p:sldId id="261" r:id="rId6"/>
    <p:sldId id="262" r:id="rId7"/>
    <p:sldId id="257" r:id="rId8"/>
    <p:sldId id="294" r:id="rId9"/>
    <p:sldId id="263" r:id="rId10"/>
    <p:sldId id="258" r:id="rId11"/>
    <p:sldId id="259" r:id="rId12"/>
    <p:sldId id="295" r:id="rId13"/>
    <p:sldId id="260" r:id="rId14"/>
    <p:sldId id="29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210A84-B81E-43A4-995C-2A1D6E12B3E7}" v="1" dt="2023-10-10T06:22:58.482"/>
    <p1510:client id="{43816BC4-3B39-3A75-7A0E-939910B8E900}" v="34" dt="2023-10-10T07:37:30.512"/>
    <p1510:client id="{87C409F5-3D53-B359-3D69-9F9CFCC67C91}" v="28" dt="2023-10-09T08:28:55.658"/>
    <p1510:client id="{8EB1EBD2-F118-4E15-923D-7F096C17BAD1}" v="152" dt="2023-10-06T10:30:01.200"/>
    <p1510:client id="{DE68B3D8-C9AF-4B79-A58C-473A2DC41EA4}" v="1" dt="2023-10-09T08:22:08.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neider , Tembi" userId="S::sdr@gymnasiumleiden.nl::9e41435f-7fdc-4c6c-a526-55ccaeaa386f" providerId="AD" clId="Web-{87C409F5-3D53-B359-3D69-9F9CFCC67C91}"/>
    <pc:docChg chg="modSld sldOrd">
      <pc:chgData name="Schneider , Tembi" userId="S::sdr@gymnasiumleiden.nl::9e41435f-7fdc-4c6c-a526-55ccaeaa386f" providerId="AD" clId="Web-{87C409F5-3D53-B359-3D69-9F9CFCC67C91}" dt="2023-10-09T08:28:55.658" v="27" actId="20577"/>
      <pc:docMkLst>
        <pc:docMk/>
      </pc:docMkLst>
      <pc:sldChg chg="modSp">
        <pc:chgData name="Schneider , Tembi" userId="S::sdr@gymnasiumleiden.nl::9e41435f-7fdc-4c6c-a526-55ccaeaa386f" providerId="AD" clId="Web-{87C409F5-3D53-B359-3D69-9F9CFCC67C91}" dt="2023-10-09T08:22:04.302" v="1" actId="20577"/>
        <pc:sldMkLst>
          <pc:docMk/>
          <pc:sldMk cId="2409629784" sldId="261"/>
        </pc:sldMkLst>
        <pc:spChg chg="mod">
          <ac:chgData name="Schneider , Tembi" userId="S::sdr@gymnasiumleiden.nl::9e41435f-7fdc-4c6c-a526-55ccaeaa386f" providerId="AD" clId="Web-{87C409F5-3D53-B359-3D69-9F9CFCC67C91}" dt="2023-10-09T08:22:04.302" v="1" actId="20577"/>
          <ac:spMkLst>
            <pc:docMk/>
            <pc:sldMk cId="2409629784" sldId="261"/>
            <ac:spMk id="2" creationId="{20BDA030-6653-4011-8113-216950C9CD39}"/>
          </ac:spMkLst>
        </pc:spChg>
      </pc:sldChg>
      <pc:sldChg chg="ord">
        <pc:chgData name="Schneider , Tembi" userId="S::sdr@gymnasiumleiden.nl::9e41435f-7fdc-4c6c-a526-55ccaeaa386f" providerId="AD" clId="Web-{87C409F5-3D53-B359-3D69-9F9CFCC67C91}" dt="2023-10-09T08:27:42.046" v="2"/>
        <pc:sldMkLst>
          <pc:docMk/>
          <pc:sldMk cId="456639400" sldId="262"/>
        </pc:sldMkLst>
      </pc:sldChg>
      <pc:sldChg chg="modSp">
        <pc:chgData name="Schneider , Tembi" userId="S::sdr@gymnasiumleiden.nl::9e41435f-7fdc-4c6c-a526-55ccaeaa386f" providerId="AD" clId="Web-{87C409F5-3D53-B359-3D69-9F9CFCC67C91}" dt="2023-10-09T08:28:55.658" v="27" actId="20577"/>
        <pc:sldMkLst>
          <pc:docMk/>
          <pc:sldMk cId="368898011" sldId="295"/>
        </pc:sldMkLst>
        <pc:spChg chg="mod">
          <ac:chgData name="Schneider , Tembi" userId="S::sdr@gymnasiumleiden.nl::9e41435f-7fdc-4c6c-a526-55ccaeaa386f" providerId="AD" clId="Web-{87C409F5-3D53-B359-3D69-9F9CFCC67C91}" dt="2023-10-09T08:28:55.658" v="27" actId="20577"/>
          <ac:spMkLst>
            <pc:docMk/>
            <pc:sldMk cId="368898011" sldId="295"/>
            <ac:spMk id="3" creationId="{F78E3FB3-65FB-C043-370C-44F03A453F0B}"/>
          </ac:spMkLst>
        </pc:spChg>
      </pc:sldChg>
    </pc:docChg>
  </pc:docChgLst>
  <pc:docChgLst>
    <pc:chgData name="Monster , Marilyn" userId="S::mnt@gymnasiumleiden.nl::9716e5b7-4260-4f7e-92a2-929d3931d54b" providerId="AD" clId="Web-{41210A84-B81E-43A4-995C-2A1D6E12B3E7}"/>
    <pc:docChg chg="sldOrd">
      <pc:chgData name="Monster , Marilyn" userId="S::mnt@gymnasiumleiden.nl::9716e5b7-4260-4f7e-92a2-929d3931d54b" providerId="AD" clId="Web-{41210A84-B81E-43A4-995C-2A1D6E12B3E7}" dt="2023-10-10T06:22:58.482" v="0"/>
      <pc:docMkLst>
        <pc:docMk/>
      </pc:docMkLst>
      <pc:sldChg chg="ord">
        <pc:chgData name="Monster , Marilyn" userId="S::mnt@gymnasiumleiden.nl::9716e5b7-4260-4f7e-92a2-929d3931d54b" providerId="AD" clId="Web-{41210A84-B81E-43A4-995C-2A1D6E12B3E7}" dt="2023-10-10T06:22:58.482" v="0"/>
        <pc:sldMkLst>
          <pc:docMk/>
          <pc:sldMk cId="456639400" sldId="262"/>
        </pc:sldMkLst>
      </pc:sldChg>
    </pc:docChg>
  </pc:docChgLst>
  <pc:docChgLst>
    <pc:chgData name="Schneider , Tembi" userId="S::sdr@gymnasiumleiden.nl::9e41435f-7fdc-4c6c-a526-55ccaeaa386f" providerId="AD" clId="Web-{43816BC4-3B39-3A75-7A0E-939910B8E900}"/>
    <pc:docChg chg="modSld">
      <pc:chgData name="Schneider , Tembi" userId="S::sdr@gymnasiumleiden.nl::9e41435f-7fdc-4c6c-a526-55ccaeaa386f" providerId="AD" clId="Web-{43816BC4-3B39-3A75-7A0E-939910B8E900}" dt="2023-10-10T07:37:30.512" v="33" actId="20577"/>
      <pc:docMkLst>
        <pc:docMk/>
      </pc:docMkLst>
      <pc:sldChg chg="modSp">
        <pc:chgData name="Schneider , Tembi" userId="S::sdr@gymnasiumleiden.nl::9e41435f-7fdc-4c6c-a526-55ccaeaa386f" providerId="AD" clId="Web-{43816BC4-3B39-3A75-7A0E-939910B8E900}" dt="2023-10-10T07:37:30.512" v="33" actId="20577"/>
        <pc:sldMkLst>
          <pc:docMk/>
          <pc:sldMk cId="657055663" sldId="294"/>
        </pc:sldMkLst>
        <pc:spChg chg="mod">
          <ac:chgData name="Schneider , Tembi" userId="S::sdr@gymnasiumleiden.nl::9e41435f-7fdc-4c6c-a526-55ccaeaa386f" providerId="AD" clId="Web-{43816BC4-3B39-3A75-7A0E-939910B8E900}" dt="2023-10-10T07:37:30.512" v="33" actId="20577"/>
          <ac:spMkLst>
            <pc:docMk/>
            <pc:sldMk cId="657055663" sldId="294"/>
            <ac:spMk id="4" creationId="{9D07806D-2E05-93FB-723B-30D8B79D4361}"/>
          </ac:spMkLst>
        </pc:spChg>
      </pc:sldChg>
    </pc:docChg>
  </pc:docChgLst>
  <pc:docChgLst>
    <pc:chgData name="Monster , Marilyn" userId="9716e5b7-4260-4f7e-92a2-929d3931d54b" providerId="ADAL" clId="{8EB1EBD2-F118-4E15-923D-7F096C17BAD1}"/>
    <pc:docChg chg="undo custSel addSld modSld sldOrd">
      <pc:chgData name="Monster , Marilyn" userId="9716e5b7-4260-4f7e-92a2-929d3931d54b" providerId="ADAL" clId="{8EB1EBD2-F118-4E15-923D-7F096C17BAD1}" dt="2023-10-06T10:30:11.587" v="269" actId="14100"/>
      <pc:docMkLst>
        <pc:docMk/>
      </pc:docMkLst>
      <pc:sldChg chg="modSp mod">
        <pc:chgData name="Monster , Marilyn" userId="9716e5b7-4260-4f7e-92a2-929d3931d54b" providerId="ADAL" clId="{8EB1EBD2-F118-4E15-923D-7F096C17BAD1}" dt="2023-10-06T10:24:48.901" v="199" actId="20577"/>
        <pc:sldMkLst>
          <pc:docMk/>
          <pc:sldMk cId="821778843" sldId="256"/>
        </pc:sldMkLst>
        <pc:spChg chg="mod">
          <ac:chgData name="Monster , Marilyn" userId="9716e5b7-4260-4f7e-92a2-929d3931d54b" providerId="ADAL" clId="{8EB1EBD2-F118-4E15-923D-7F096C17BAD1}" dt="2023-10-06T10:24:48.901" v="199" actId="20577"/>
          <ac:spMkLst>
            <pc:docMk/>
            <pc:sldMk cId="821778843" sldId="256"/>
            <ac:spMk id="3" creationId="{8AEB52F0-1017-4901-BE74-4FBBB6DECDF8}"/>
          </ac:spMkLst>
        </pc:spChg>
      </pc:sldChg>
      <pc:sldChg chg="ord modNotesTx">
        <pc:chgData name="Monster , Marilyn" userId="9716e5b7-4260-4f7e-92a2-929d3931d54b" providerId="ADAL" clId="{8EB1EBD2-F118-4E15-923D-7F096C17BAD1}" dt="2023-10-04T13:33:45.206" v="150"/>
        <pc:sldMkLst>
          <pc:docMk/>
          <pc:sldMk cId="2997024049" sldId="257"/>
        </pc:sldMkLst>
      </pc:sldChg>
      <pc:sldChg chg="modNotesTx">
        <pc:chgData name="Monster , Marilyn" userId="9716e5b7-4260-4f7e-92a2-929d3931d54b" providerId="ADAL" clId="{8EB1EBD2-F118-4E15-923D-7F096C17BAD1}" dt="2023-10-05T20:10:12.738" v="190" actId="20577"/>
        <pc:sldMkLst>
          <pc:docMk/>
          <pc:sldMk cId="2627242166" sldId="258"/>
        </pc:sldMkLst>
      </pc:sldChg>
      <pc:sldChg chg="modSp mod ord modAnim">
        <pc:chgData name="Monster , Marilyn" userId="9716e5b7-4260-4f7e-92a2-929d3931d54b" providerId="ADAL" clId="{8EB1EBD2-F118-4E15-923D-7F096C17BAD1}" dt="2023-10-04T13:31:00.885" v="135"/>
        <pc:sldMkLst>
          <pc:docMk/>
          <pc:sldMk cId="169727757" sldId="259"/>
        </pc:sldMkLst>
        <pc:spChg chg="mod">
          <ac:chgData name="Monster , Marilyn" userId="9716e5b7-4260-4f7e-92a2-929d3931d54b" providerId="ADAL" clId="{8EB1EBD2-F118-4E15-923D-7F096C17BAD1}" dt="2023-10-04T13:30:29.856" v="133" actId="20577"/>
          <ac:spMkLst>
            <pc:docMk/>
            <pc:sldMk cId="169727757" sldId="259"/>
            <ac:spMk id="3" creationId="{068127AB-2419-435F-9EDE-AA9C49C6369D}"/>
          </ac:spMkLst>
        </pc:spChg>
      </pc:sldChg>
      <pc:sldChg chg="modSp modNotesTx">
        <pc:chgData name="Monster , Marilyn" userId="9716e5b7-4260-4f7e-92a2-929d3931d54b" providerId="ADAL" clId="{8EB1EBD2-F118-4E15-923D-7F096C17BAD1}" dt="2023-10-05T20:06:15.461" v="180" actId="20577"/>
        <pc:sldMkLst>
          <pc:docMk/>
          <pc:sldMk cId="2402848221" sldId="260"/>
        </pc:sldMkLst>
        <pc:graphicFrameChg chg="mod">
          <ac:chgData name="Monster , Marilyn" userId="9716e5b7-4260-4f7e-92a2-929d3931d54b" providerId="ADAL" clId="{8EB1EBD2-F118-4E15-923D-7F096C17BAD1}" dt="2023-10-05T20:06:15.461" v="180" actId="20577"/>
          <ac:graphicFrameMkLst>
            <pc:docMk/>
            <pc:sldMk cId="2402848221" sldId="260"/>
            <ac:graphicFrameMk id="5" creationId="{ECD38268-DDD5-429D-8CA5-5BE84B555A63}"/>
          </ac:graphicFrameMkLst>
        </pc:graphicFrameChg>
      </pc:sldChg>
      <pc:sldChg chg="addSp delSp modSp mod modShow">
        <pc:chgData name="Monster , Marilyn" userId="9716e5b7-4260-4f7e-92a2-929d3931d54b" providerId="ADAL" clId="{8EB1EBD2-F118-4E15-923D-7F096C17BAD1}" dt="2023-10-06T10:25:36.211" v="204" actId="729"/>
        <pc:sldMkLst>
          <pc:docMk/>
          <pc:sldMk cId="2409629784" sldId="261"/>
        </pc:sldMkLst>
        <pc:spChg chg="mod">
          <ac:chgData name="Monster , Marilyn" userId="9716e5b7-4260-4f7e-92a2-929d3931d54b" providerId="ADAL" clId="{8EB1EBD2-F118-4E15-923D-7F096C17BAD1}" dt="2023-10-05T20:07:00.248" v="181" actId="20577"/>
          <ac:spMkLst>
            <pc:docMk/>
            <pc:sldMk cId="2409629784" sldId="261"/>
            <ac:spMk id="2" creationId="{20BDA030-6653-4011-8113-216950C9CD39}"/>
          </ac:spMkLst>
        </pc:spChg>
        <pc:spChg chg="mod">
          <ac:chgData name="Monster , Marilyn" userId="9716e5b7-4260-4f7e-92a2-929d3931d54b" providerId="ADAL" clId="{8EB1EBD2-F118-4E15-923D-7F096C17BAD1}" dt="2023-10-06T10:25:22.248" v="203" actId="6549"/>
          <ac:spMkLst>
            <pc:docMk/>
            <pc:sldMk cId="2409629784" sldId="261"/>
            <ac:spMk id="3" creationId="{A5E56900-1A87-457E-8005-D71F27B586A7}"/>
          </ac:spMkLst>
        </pc:spChg>
        <pc:picChg chg="add mod">
          <ac:chgData name="Monster , Marilyn" userId="9716e5b7-4260-4f7e-92a2-929d3931d54b" providerId="ADAL" clId="{8EB1EBD2-F118-4E15-923D-7F096C17BAD1}" dt="2023-10-05T20:07:43.613" v="186" actId="1076"/>
          <ac:picMkLst>
            <pc:docMk/>
            <pc:sldMk cId="2409629784" sldId="261"/>
            <ac:picMk id="4" creationId="{B231B1B4-E113-7992-F381-5EA7349445D6}"/>
          </ac:picMkLst>
        </pc:picChg>
        <pc:picChg chg="del mod">
          <ac:chgData name="Monster , Marilyn" userId="9716e5b7-4260-4f7e-92a2-929d3931d54b" providerId="ADAL" clId="{8EB1EBD2-F118-4E15-923D-7F096C17BAD1}" dt="2023-10-05T20:07:32.234" v="183" actId="478"/>
          <ac:picMkLst>
            <pc:docMk/>
            <pc:sldMk cId="2409629784" sldId="261"/>
            <ac:picMk id="1026" creationId="{A9E67125-B620-46C0-BFEB-A5D801AB1C2B}"/>
          </ac:picMkLst>
        </pc:picChg>
      </pc:sldChg>
      <pc:sldChg chg="addSp delSp modSp mod modNotesTx">
        <pc:chgData name="Monster , Marilyn" userId="9716e5b7-4260-4f7e-92a2-929d3931d54b" providerId="ADAL" clId="{8EB1EBD2-F118-4E15-923D-7F096C17BAD1}" dt="2023-10-06T10:29:41.686" v="265" actId="20577"/>
        <pc:sldMkLst>
          <pc:docMk/>
          <pc:sldMk cId="456639400" sldId="262"/>
        </pc:sldMkLst>
        <pc:spChg chg="mod">
          <ac:chgData name="Monster , Marilyn" userId="9716e5b7-4260-4f7e-92a2-929d3931d54b" providerId="ADAL" clId="{8EB1EBD2-F118-4E15-923D-7F096C17BAD1}" dt="2023-10-04T13:28:51.856" v="37" actId="26606"/>
          <ac:spMkLst>
            <pc:docMk/>
            <pc:sldMk cId="456639400" sldId="262"/>
            <ac:spMk id="2" creationId="{20BDA030-6653-4011-8113-216950C9CD39}"/>
          </ac:spMkLst>
        </pc:spChg>
        <pc:spChg chg="mod">
          <ac:chgData name="Monster , Marilyn" userId="9716e5b7-4260-4f7e-92a2-929d3931d54b" providerId="ADAL" clId="{8EB1EBD2-F118-4E15-923D-7F096C17BAD1}" dt="2023-10-06T10:29:41.686" v="265" actId="20577"/>
          <ac:spMkLst>
            <pc:docMk/>
            <pc:sldMk cId="456639400" sldId="262"/>
            <ac:spMk id="3" creationId="{A5E56900-1A87-457E-8005-D71F27B586A7}"/>
          </ac:spMkLst>
        </pc:spChg>
        <pc:spChg chg="del">
          <ac:chgData name="Monster , Marilyn" userId="9716e5b7-4260-4f7e-92a2-929d3931d54b" providerId="ADAL" clId="{8EB1EBD2-F118-4E15-923D-7F096C17BAD1}" dt="2023-10-04T13:28:51.856" v="37" actId="26606"/>
          <ac:spMkLst>
            <pc:docMk/>
            <pc:sldMk cId="456639400" sldId="262"/>
            <ac:spMk id="283" creationId="{0B7ED827-06A5-4778-9BB3-74A28B33DA65}"/>
          </ac:spMkLst>
        </pc:spChg>
        <pc:spChg chg="del">
          <ac:chgData name="Monster , Marilyn" userId="9716e5b7-4260-4f7e-92a2-929d3931d54b" providerId="ADAL" clId="{8EB1EBD2-F118-4E15-923D-7F096C17BAD1}" dt="2023-10-04T13:28:51.856" v="37" actId="26606"/>
          <ac:spMkLst>
            <pc:docMk/>
            <pc:sldMk cId="456639400" sldId="262"/>
            <ac:spMk id="285" creationId="{EBECA81C-4D92-4A79-B23F-C36986805C94}"/>
          </ac:spMkLst>
        </pc:spChg>
        <pc:spChg chg="del">
          <ac:chgData name="Monster , Marilyn" userId="9716e5b7-4260-4f7e-92a2-929d3931d54b" providerId="ADAL" clId="{8EB1EBD2-F118-4E15-923D-7F096C17BAD1}" dt="2023-10-04T13:28:51.856" v="37" actId="26606"/>
          <ac:spMkLst>
            <pc:docMk/>
            <pc:sldMk cId="456639400" sldId="262"/>
            <ac:spMk id="287" creationId="{8B7460A4-2B8D-4636-AC17-9E915EEB2CB3}"/>
          </ac:spMkLst>
        </pc:spChg>
        <pc:spChg chg="add">
          <ac:chgData name="Monster , Marilyn" userId="9716e5b7-4260-4f7e-92a2-929d3931d54b" providerId="ADAL" clId="{8EB1EBD2-F118-4E15-923D-7F096C17BAD1}" dt="2023-10-04T13:28:51.856" v="37" actId="26606"/>
          <ac:spMkLst>
            <pc:docMk/>
            <pc:sldMk cId="456639400" sldId="262"/>
            <ac:spMk id="1033" creationId="{5A2A82D1-B994-4E61-85AD-012AFF68306A}"/>
          </ac:spMkLst>
        </pc:spChg>
        <pc:spChg chg="add">
          <ac:chgData name="Monster , Marilyn" userId="9716e5b7-4260-4f7e-92a2-929d3931d54b" providerId="ADAL" clId="{8EB1EBD2-F118-4E15-923D-7F096C17BAD1}" dt="2023-10-04T13:28:51.856" v="37" actId="26606"/>
          <ac:spMkLst>
            <pc:docMk/>
            <pc:sldMk cId="456639400" sldId="262"/>
            <ac:spMk id="1035" creationId="{86949ED1-AC09-4CA4-829B-87F8346958EE}"/>
          </ac:spMkLst>
        </pc:spChg>
        <pc:grpChg chg="del">
          <ac:chgData name="Monster , Marilyn" userId="9716e5b7-4260-4f7e-92a2-929d3931d54b" providerId="ADAL" clId="{8EB1EBD2-F118-4E15-923D-7F096C17BAD1}" dt="2023-10-04T13:28:51.856" v="37" actId="26606"/>
          <ac:grpSpMkLst>
            <pc:docMk/>
            <pc:sldMk cId="456639400" sldId="262"/>
            <ac:grpSpMk id="289" creationId="{600E745A-480F-491D-9241-B8456A4CB978}"/>
          </ac:grpSpMkLst>
        </pc:grpChg>
        <pc:picChg chg="del">
          <ac:chgData name="Monster , Marilyn" userId="9716e5b7-4260-4f7e-92a2-929d3931d54b" providerId="ADAL" clId="{8EB1EBD2-F118-4E15-923D-7F096C17BAD1}" dt="2023-10-04T13:28:38.315" v="34" actId="478"/>
          <ac:picMkLst>
            <pc:docMk/>
            <pc:sldMk cId="456639400" sldId="262"/>
            <ac:picMk id="4" creationId="{AF2A6DE9-0398-49F1-A6A0-AE981F74FCA4}"/>
          </ac:picMkLst>
        </pc:picChg>
        <pc:picChg chg="del mod">
          <ac:chgData name="Monster , Marilyn" userId="9716e5b7-4260-4f7e-92a2-929d3931d54b" providerId="ADAL" clId="{8EB1EBD2-F118-4E15-923D-7F096C17BAD1}" dt="2023-10-04T13:28:35.996" v="33" actId="478"/>
          <ac:picMkLst>
            <pc:docMk/>
            <pc:sldMk cId="456639400" sldId="262"/>
            <ac:picMk id="71" creationId="{896A11EF-FEFB-460E-8514-4271F005521F}"/>
          </ac:picMkLst>
        </pc:picChg>
        <pc:picChg chg="add mod ord">
          <ac:chgData name="Monster , Marilyn" userId="9716e5b7-4260-4f7e-92a2-929d3931d54b" providerId="ADAL" clId="{8EB1EBD2-F118-4E15-923D-7F096C17BAD1}" dt="2023-10-04T13:28:51.856" v="37" actId="26606"/>
          <ac:picMkLst>
            <pc:docMk/>
            <pc:sldMk cId="456639400" sldId="262"/>
            <ac:picMk id="1026" creationId="{3A334097-61C7-5C2B-6519-10B3A020B037}"/>
          </ac:picMkLst>
        </pc:picChg>
        <pc:picChg chg="add mod">
          <ac:chgData name="Monster , Marilyn" userId="9716e5b7-4260-4f7e-92a2-929d3931d54b" providerId="ADAL" clId="{8EB1EBD2-F118-4E15-923D-7F096C17BAD1}" dt="2023-10-04T13:28:51.856" v="37" actId="26606"/>
          <ac:picMkLst>
            <pc:docMk/>
            <pc:sldMk cId="456639400" sldId="262"/>
            <ac:picMk id="1028" creationId="{B1369D07-9244-E4AD-69C0-3172A61DC81A}"/>
          </ac:picMkLst>
        </pc:picChg>
      </pc:sldChg>
      <pc:sldChg chg="modNotesTx">
        <pc:chgData name="Monster , Marilyn" userId="9716e5b7-4260-4f7e-92a2-929d3931d54b" providerId="ADAL" clId="{8EB1EBD2-F118-4E15-923D-7F096C17BAD1}" dt="2023-10-04T13:33:21.405" v="149"/>
        <pc:sldMkLst>
          <pc:docMk/>
          <pc:sldMk cId="1474030393" sldId="263"/>
        </pc:sldMkLst>
      </pc:sldChg>
      <pc:sldChg chg="modSp add mod">
        <pc:chgData name="Monster , Marilyn" userId="9716e5b7-4260-4f7e-92a2-929d3931d54b" providerId="ADAL" clId="{8EB1EBD2-F118-4E15-923D-7F096C17BAD1}" dt="2023-10-04T13:29:30.481" v="47" actId="20577"/>
        <pc:sldMkLst>
          <pc:docMk/>
          <pc:sldMk cId="657055663" sldId="294"/>
        </pc:sldMkLst>
        <pc:spChg chg="mod">
          <ac:chgData name="Monster , Marilyn" userId="9716e5b7-4260-4f7e-92a2-929d3931d54b" providerId="ADAL" clId="{8EB1EBD2-F118-4E15-923D-7F096C17BAD1}" dt="2023-10-04T13:29:30.481" v="47" actId="20577"/>
          <ac:spMkLst>
            <pc:docMk/>
            <pc:sldMk cId="657055663" sldId="294"/>
            <ac:spMk id="2" creationId="{CC540055-C2E2-141D-3F5D-8F85A86C10EC}"/>
          </ac:spMkLst>
        </pc:spChg>
      </pc:sldChg>
      <pc:sldChg chg="delSp modSp add setBg modAnim delDesignElem">
        <pc:chgData name="Monster , Marilyn" userId="9716e5b7-4260-4f7e-92a2-929d3931d54b" providerId="ADAL" clId="{8EB1EBD2-F118-4E15-923D-7F096C17BAD1}" dt="2023-10-06T10:28:58.625" v="225" actId="20577"/>
        <pc:sldMkLst>
          <pc:docMk/>
          <pc:sldMk cId="368898011" sldId="295"/>
        </pc:sldMkLst>
        <pc:spChg chg="mod">
          <ac:chgData name="Monster , Marilyn" userId="9716e5b7-4260-4f7e-92a2-929d3931d54b" providerId="ADAL" clId="{8EB1EBD2-F118-4E15-923D-7F096C17BAD1}" dt="2023-10-06T10:28:58.625" v="225" actId="20577"/>
          <ac:spMkLst>
            <pc:docMk/>
            <pc:sldMk cId="368898011" sldId="295"/>
            <ac:spMk id="3" creationId="{F78E3FB3-65FB-C043-370C-44F03A453F0B}"/>
          </ac:spMkLst>
        </pc:spChg>
        <pc:cxnChg chg="del">
          <ac:chgData name="Monster , Marilyn" userId="9716e5b7-4260-4f7e-92a2-929d3931d54b" providerId="ADAL" clId="{8EB1EBD2-F118-4E15-923D-7F096C17BAD1}" dt="2023-10-04T13:31:16.106" v="137"/>
          <ac:cxnSpMkLst>
            <pc:docMk/>
            <pc:sldMk cId="368898011" sldId="295"/>
            <ac:cxnSpMk id="8" creationId="{0B5F7E3B-C5F1-40E0-A491-558BAFBC1127}"/>
          </ac:cxnSpMkLst>
        </pc:cxnChg>
      </pc:sldChg>
      <pc:sldChg chg="delSp modSp add mod setBg delDesignElem">
        <pc:chgData name="Monster , Marilyn" userId="9716e5b7-4260-4f7e-92a2-929d3931d54b" providerId="ADAL" clId="{8EB1EBD2-F118-4E15-923D-7F096C17BAD1}" dt="2023-10-06T10:30:11.587" v="269" actId="14100"/>
        <pc:sldMkLst>
          <pc:docMk/>
          <pc:sldMk cId="788953903" sldId="296"/>
        </pc:sldMkLst>
        <pc:spChg chg="mod">
          <ac:chgData name="Monster , Marilyn" userId="9716e5b7-4260-4f7e-92a2-929d3931d54b" providerId="ADAL" clId="{8EB1EBD2-F118-4E15-923D-7F096C17BAD1}" dt="2023-10-06T10:30:07.499" v="268" actId="14100"/>
          <ac:spMkLst>
            <pc:docMk/>
            <pc:sldMk cId="788953903" sldId="296"/>
            <ac:spMk id="2" creationId="{85B8B714-83EF-52B7-CFEC-3B23D2730432}"/>
          </ac:spMkLst>
        </pc:spChg>
        <pc:spChg chg="mod">
          <ac:chgData name="Monster , Marilyn" userId="9716e5b7-4260-4f7e-92a2-929d3931d54b" providerId="ADAL" clId="{8EB1EBD2-F118-4E15-923D-7F096C17BAD1}" dt="2023-10-06T10:30:11.587" v="269" actId="14100"/>
          <ac:spMkLst>
            <pc:docMk/>
            <pc:sldMk cId="788953903" sldId="296"/>
            <ac:spMk id="3" creationId="{0C4868CE-8D04-1F90-93FA-5DCD52339E4F}"/>
          </ac:spMkLst>
        </pc:spChg>
        <pc:spChg chg="del">
          <ac:chgData name="Monster , Marilyn" userId="9716e5b7-4260-4f7e-92a2-929d3931d54b" providerId="ADAL" clId="{8EB1EBD2-F118-4E15-923D-7F096C17BAD1}" dt="2023-10-06T10:30:01.200" v="267"/>
          <ac:spMkLst>
            <pc:docMk/>
            <pc:sldMk cId="788953903" sldId="296"/>
            <ac:spMk id="6" creationId="{D33AAA80-39DC-4020-9BFF-0718F35C7661}"/>
          </ac:spMkLst>
        </pc:spChg>
        <pc:spChg chg="del">
          <ac:chgData name="Monster , Marilyn" userId="9716e5b7-4260-4f7e-92a2-929d3931d54b" providerId="ADAL" clId="{8EB1EBD2-F118-4E15-923D-7F096C17BAD1}" dt="2023-10-06T10:30:01.200" v="267"/>
          <ac:spMkLst>
            <pc:docMk/>
            <pc:sldMk cId="788953903" sldId="296"/>
            <ac:spMk id="20" creationId="{DD6BC9EB-F181-48AB-BCA2-3D1DB20D2D87}"/>
          </ac:spMkLst>
        </pc:spChg>
        <pc:spChg chg="del">
          <ac:chgData name="Monster , Marilyn" userId="9716e5b7-4260-4f7e-92a2-929d3931d54b" providerId="ADAL" clId="{8EB1EBD2-F118-4E15-923D-7F096C17BAD1}" dt="2023-10-06T10:30:01.200" v="267"/>
          <ac:spMkLst>
            <pc:docMk/>
            <pc:sldMk cId="788953903" sldId="296"/>
            <ac:spMk id="26" creationId="{1177F295-741F-4EFF-B0CA-BE69295ADA07}"/>
          </ac:spMkLst>
        </pc:spChg>
        <pc:grpChg chg="del">
          <ac:chgData name="Monster , Marilyn" userId="9716e5b7-4260-4f7e-92a2-929d3931d54b" providerId="ADAL" clId="{8EB1EBD2-F118-4E15-923D-7F096C17BAD1}" dt="2023-10-06T10:30:01.200" v="267"/>
          <ac:grpSpMkLst>
            <pc:docMk/>
            <pc:sldMk cId="788953903" sldId="296"/>
            <ac:grpSpMk id="8" creationId="{28460BD8-AE3F-4AC9-9D0B-717052AA5D3A}"/>
          </ac:grpSpMkLst>
        </pc:grpChg>
        <pc:cxnChg chg="del">
          <ac:chgData name="Monster , Marilyn" userId="9716e5b7-4260-4f7e-92a2-929d3931d54b" providerId="ADAL" clId="{8EB1EBD2-F118-4E15-923D-7F096C17BAD1}" dt="2023-10-06T10:30:01.200" v="267"/>
          <ac:cxnSpMkLst>
            <pc:docMk/>
            <pc:sldMk cId="788953903" sldId="296"/>
            <ac:cxnSpMk id="24" creationId="{C9C5D90B-7EE3-4D26-AB7D-A5A3A6E11203}"/>
          </ac:cxnSpMkLst>
        </pc:cxnChg>
      </pc:sldChg>
    </pc:docChg>
  </pc:docChgLst>
  <pc:docChgLst>
    <pc:chgData name="Monster , Marilyn" userId="S::mnt@gymnasiumleiden.nl::9716e5b7-4260-4f7e-92a2-929d3931d54b" providerId="AD" clId="Web-{DE68B3D8-C9AF-4B79-A58C-473A2DC41EA4}"/>
    <pc:docChg chg="modSld">
      <pc:chgData name="Monster , Marilyn" userId="S::mnt@gymnasiumleiden.nl::9716e5b7-4260-4f7e-92a2-929d3931d54b" providerId="AD" clId="Web-{DE68B3D8-C9AF-4B79-A58C-473A2DC41EA4}" dt="2023-10-09T08:22:24.410" v="34"/>
      <pc:docMkLst>
        <pc:docMk/>
      </pc:docMkLst>
      <pc:sldChg chg="modNotes">
        <pc:chgData name="Monster , Marilyn" userId="S::mnt@gymnasiumleiden.nl::9716e5b7-4260-4f7e-92a2-929d3931d54b" providerId="AD" clId="Web-{DE68B3D8-C9AF-4B79-A58C-473A2DC41EA4}" dt="2023-10-09T08:22:24.410" v="34"/>
        <pc:sldMkLst>
          <pc:docMk/>
          <pc:sldMk cId="821778843" sldId="25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B23EAE-A7BB-4B26-ADB9-696C4D0484C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B8F4448-8F24-4BF7-870D-EDE2B8571544}">
      <dgm:prSet/>
      <dgm:spPr/>
      <dgm:t>
        <a:bodyPr/>
        <a:lstStyle/>
        <a:p>
          <a:r>
            <a:rPr lang="nl-NL"/>
            <a:t>Studie? – HBO/WO?</a:t>
          </a:r>
          <a:endParaRPr lang="en-US"/>
        </a:p>
      </dgm:t>
    </dgm:pt>
    <dgm:pt modelId="{5E6D1F71-6B95-446A-97EF-6414365580AB}" type="parTrans" cxnId="{1E0B2331-B4F7-4B69-8306-FBC45E01CC21}">
      <dgm:prSet/>
      <dgm:spPr/>
      <dgm:t>
        <a:bodyPr/>
        <a:lstStyle/>
        <a:p>
          <a:endParaRPr lang="en-US"/>
        </a:p>
      </dgm:t>
    </dgm:pt>
    <dgm:pt modelId="{D2221593-D0F8-481A-8CA5-FC7BD6184176}" type="sibTrans" cxnId="{1E0B2331-B4F7-4B69-8306-FBC45E01CC21}">
      <dgm:prSet/>
      <dgm:spPr/>
      <dgm:t>
        <a:bodyPr/>
        <a:lstStyle/>
        <a:p>
          <a:endParaRPr lang="en-US"/>
        </a:p>
      </dgm:t>
    </dgm:pt>
    <dgm:pt modelId="{87037735-4CD5-4B2B-9823-6436F51E80FB}">
      <dgm:prSet/>
      <dgm:spPr/>
      <dgm:t>
        <a:bodyPr/>
        <a:lstStyle/>
        <a:p>
          <a:r>
            <a:rPr lang="nl-NL"/>
            <a:t>Tussenjaar?</a:t>
          </a:r>
          <a:endParaRPr lang="en-US"/>
        </a:p>
      </dgm:t>
    </dgm:pt>
    <dgm:pt modelId="{ABC19448-94BD-4B7E-B6FD-BDE0403B4F54}" type="parTrans" cxnId="{5458BC25-043D-4D70-A785-45071E580F0C}">
      <dgm:prSet/>
      <dgm:spPr/>
      <dgm:t>
        <a:bodyPr/>
        <a:lstStyle/>
        <a:p>
          <a:endParaRPr lang="en-US"/>
        </a:p>
      </dgm:t>
    </dgm:pt>
    <dgm:pt modelId="{9A7E0828-C659-416E-BF1D-4AE9AF4DC40D}" type="sibTrans" cxnId="{5458BC25-043D-4D70-A785-45071E580F0C}">
      <dgm:prSet/>
      <dgm:spPr/>
      <dgm:t>
        <a:bodyPr/>
        <a:lstStyle/>
        <a:p>
          <a:endParaRPr lang="en-US"/>
        </a:p>
      </dgm:t>
    </dgm:pt>
    <dgm:pt modelId="{F41318C8-976C-4304-9B93-81FFBEE8BCF9}">
      <dgm:prSet/>
      <dgm:spPr/>
      <dgm:t>
        <a:bodyPr/>
        <a:lstStyle/>
        <a:p>
          <a:r>
            <a:rPr lang="nl-NL"/>
            <a:t>Werken?</a:t>
          </a:r>
          <a:endParaRPr lang="en-US"/>
        </a:p>
      </dgm:t>
    </dgm:pt>
    <dgm:pt modelId="{FEFD3C29-2499-4F37-8BDD-5BC8FACEE84E}" type="parTrans" cxnId="{3B05B347-F78A-4B78-995B-AAFB571811CB}">
      <dgm:prSet/>
      <dgm:spPr/>
      <dgm:t>
        <a:bodyPr/>
        <a:lstStyle/>
        <a:p>
          <a:endParaRPr lang="en-US"/>
        </a:p>
      </dgm:t>
    </dgm:pt>
    <dgm:pt modelId="{ED986FE1-E0E4-4E80-8BB8-E50CDA877C0F}" type="sibTrans" cxnId="{3B05B347-F78A-4B78-995B-AAFB571811CB}">
      <dgm:prSet/>
      <dgm:spPr/>
      <dgm:t>
        <a:bodyPr/>
        <a:lstStyle/>
        <a:p>
          <a:endParaRPr lang="en-US"/>
        </a:p>
      </dgm:t>
    </dgm:pt>
    <dgm:pt modelId="{FDC7D470-A005-4824-8CAF-11317E8ACA43}">
      <dgm:prSet/>
      <dgm:spPr/>
      <dgm:t>
        <a:bodyPr/>
        <a:lstStyle/>
        <a:p>
          <a:r>
            <a:rPr lang="nl-NL"/>
            <a:t>Anders?</a:t>
          </a:r>
          <a:endParaRPr lang="en-US"/>
        </a:p>
      </dgm:t>
    </dgm:pt>
    <dgm:pt modelId="{263D9462-307E-4708-82F8-37187D0083B5}" type="parTrans" cxnId="{40BB9396-C36A-49E3-BDCA-AB2C45EB115F}">
      <dgm:prSet/>
      <dgm:spPr/>
      <dgm:t>
        <a:bodyPr/>
        <a:lstStyle/>
        <a:p>
          <a:endParaRPr lang="en-US"/>
        </a:p>
      </dgm:t>
    </dgm:pt>
    <dgm:pt modelId="{8EE82A1C-F8B5-4272-95AE-C51D84581F14}" type="sibTrans" cxnId="{40BB9396-C36A-49E3-BDCA-AB2C45EB115F}">
      <dgm:prSet/>
      <dgm:spPr/>
      <dgm:t>
        <a:bodyPr/>
        <a:lstStyle/>
        <a:p>
          <a:endParaRPr lang="en-US"/>
        </a:p>
      </dgm:t>
    </dgm:pt>
    <dgm:pt modelId="{A7D08C97-A448-4239-9D95-FBBB10D692EE}" type="pres">
      <dgm:prSet presAssocID="{C3B23EAE-A7BB-4B26-ADB9-696C4D0484C5}" presName="linear" presStyleCnt="0">
        <dgm:presLayoutVars>
          <dgm:animLvl val="lvl"/>
          <dgm:resizeHandles val="exact"/>
        </dgm:presLayoutVars>
      </dgm:prSet>
      <dgm:spPr/>
    </dgm:pt>
    <dgm:pt modelId="{58F00BE9-BF9D-4FFF-8278-9064341056AA}" type="pres">
      <dgm:prSet presAssocID="{1B8F4448-8F24-4BF7-870D-EDE2B8571544}" presName="parentText" presStyleLbl="node1" presStyleIdx="0" presStyleCnt="4">
        <dgm:presLayoutVars>
          <dgm:chMax val="0"/>
          <dgm:bulletEnabled val="1"/>
        </dgm:presLayoutVars>
      </dgm:prSet>
      <dgm:spPr/>
    </dgm:pt>
    <dgm:pt modelId="{D6E46687-CE1D-4F75-8FAA-FC9FD0B889A2}" type="pres">
      <dgm:prSet presAssocID="{D2221593-D0F8-481A-8CA5-FC7BD6184176}" presName="spacer" presStyleCnt="0"/>
      <dgm:spPr/>
    </dgm:pt>
    <dgm:pt modelId="{1CB77EC0-865B-43AE-966C-094D293AE7B0}" type="pres">
      <dgm:prSet presAssocID="{87037735-4CD5-4B2B-9823-6436F51E80FB}" presName="parentText" presStyleLbl="node1" presStyleIdx="1" presStyleCnt="4">
        <dgm:presLayoutVars>
          <dgm:chMax val="0"/>
          <dgm:bulletEnabled val="1"/>
        </dgm:presLayoutVars>
      </dgm:prSet>
      <dgm:spPr/>
    </dgm:pt>
    <dgm:pt modelId="{2F72A820-3951-4D49-B61A-BDA607CB5FC6}" type="pres">
      <dgm:prSet presAssocID="{9A7E0828-C659-416E-BF1D-4AE9AF4DC40D}" presName="spacer" presStyleCnt="0"/>
      <dgm:spPr/>
    </dgm:pt>
    <dgm:pt modelId="{97042A73-B2E8-488C-B63F-A106F756D783}" type="pres">
      <dgm:prSet presAssocID="{F41318C8-976C-4304-9B93-81FFBEE8BCF9}" presName="parentText" presStyleLbl="node1" presStyleIdx="2" presStyleCnt="4">
        <dgm:presLayoutVars>
          <dgm:chMax val="0"/>
          <dgm:bulletEnabled val="1"/>
        </dgm:presLayoutVars>
      </dgm:prSet>
      <dgm:spPr/>
    </dgm:pt>
    <dgm:pt modelId="{A559656B-CD9A-4541-ACAD-018E3E747F2D}" type="pres">
      <dgm:prSet presAssocID="{ED986FE1-E0E4-4E80-8BB8-E50CDA877C0F}" presName="spacer" presStyleCnt="0"/>
      <dgm:spPr/>
    </dgm:pt>
    <dgm:pt modelId="{3EF628B2-CA17-4DC5-80D0-7A9D77B7ECAD}" type="pres">
      <dgm:prSet presAssocID="{FDC7D470-A005-4824-8CAF-11317E8ACA43}" presName="parentText" presStyleLbl="node1" presStyleIdx="3" presStyleCnt="4">
        <dgm:presLayoutVars>
          <dgm:chMax val="0"/>
          <dgm:bulletEnabled val="1"/>
        </dgm:presLayoutVars>
      </dgm:prSet>
      <dgm:spPr/>
    </dgm:pt>
  </dgm:ptLst>
  <dgm:cxnLst>
    <dgm:cxn modelId="{5458BC25-043D-4D70-A785-45071E580F0C}" srcId="{C3B23EAE-A7BB-4B26-ADB9-696C4D0484C5}" destId="{87037735-4CD5-4B2B-9823-6436F51E80FB}" srcOrd="1" destOrd="0" parTransId="{ABC19448-94BD-4B7E-B6FD-BDE0403B4F54}" sibTransId="{9A7E0828-C659-416E-BF1D-4AE9AF4DC40D}"/>
    <dgm:cxn modelId="{9695532D-E1B3-4F0A-B0EB-12DD28CB66D7}" type="presOf" srcId="{FDC7D470-A005-4824-8CAF-11317E8ACA43}" destId="{3EF628B2-CA17-4DC5-80D0-7A9D77B7ECAD}" srcOrd="0" destOrd="0" presId="urn:microsoft.com/office/officeart/2005/8/layout/vList2"/>
    <dgm:cxn modelId="{1E0B2331-B4F7-4B69-8306-FBC45E01CC21}" srcId="{C3B23EAE-A7BB-4B26-ADB9-696C4D0484C5}" destId="{1B8F4448-8F24-4BF7-870D-EDE2B8571544}" srcOrd="0" destOrd="0" parTransId="{5E6D1F71-6B95-446A-97EF-6414365580AB}" sibTransId="{D2221593-D0F8-481A-8CA5-FC7BD6184176}"/>
    <dgm:cxn modelId="{3B05B347-F78A-4B78-995B-AAFB571811CB}" srcId="{C3B23EAE-A7BB-4B26-ADB9-696C4D0484C5}" destId="{F41318C8-976C-4304-9B93-81FFBEE8BCF9}" srcOrd="2" destOrd="0" parTransId="{FEFD3C29-2499-4F37-8BDD-5BC8FACEE84E}" sibTransId="{ED986FE1-E0E4-4E80-8BB8-E50CDA877C0F}"/>
    <dgm:cxn modelId="{2E5AAB5A-EB32-4B0B-9408-0605C66D89F2}" type="presOf" srcId="{C3B23EAE-A7BB-4B26-ADB9-696C4D0484C5}" destId="{A7D08C97-A448-4239-9D95-FBBB10D692EE}" srcOrd="0" destOrd="0" presId="urn:microsoft.com/office/officeart/2005/8/layout/vList2"/>
    <dgm:cxn modelId="{BCBA6086-1863-45DF-B2EB-30F19AB15275}" type="presOf" srcId="{87037735-4CD5-4B2B-9823-6436F51E80FB}" destId="{1CB77EC0-865B-43AE-966C-094D293AE7B0}" srcOrd="0" destOrd="0" presId="urn:microsoft.com/office/officeart/2005/8/layout/vList2"/>
    <dgm:cxn modelId="{40BB9396-C36A-49E3-BDCA-AB2C45EB115F}" srcId="{C3B23EAE-A7BB-4B26-ADB9-696C4D0484C5}" destId="{FDC7D470-A005-4824-8CAF-11317E8ACA43}" srcOrd="3" destOrd="0" parTransId="{263D9462-307E-4708-82F8-37187D0083B5}" sibTransId="{8EE82A1C-F8B5-4272-95AE-C51D84581F14}"/>
    <dgm:cxn modelId="{10AFD9E5-0D65-4827-936A-4C0CD824AFE4}" type="presOf" srcId="{1B8F4448-8F24-4BF7-870D-EDE2B8571544}" destId="{58F00BE9-BF9D-4FFF-8278-9064341056AA}" srcOrd="0" destOrd="0" presId="urn:microsoft.com/office/officeart/2005/8/layout/vList2"/>
    <dgm:cxn modelId="{9AC4CBE8-8F04-4E2E-B6B0-D3BB05DFD537}" type="presOf" srcId="{F41318C8-976C-4304-9B93-81FFBEE8BCF9}" destId="{97042A73-B2E8-488C-B63F-A106F756D783}" srcOrd="0" destOrd="0" presId="urn:microsoft.com/office/officeart/2005/8/layout/vList2"/>
    <dgm:cxn modelId="{F708093E-CC02-4C01-A7C3-BC938852CA7E}" type="presParOf" srcId="{A7D08C97-A448-4239-9D95-FBBB10D692EE}" destId="{58F00BE9-BF9D-4FFF-8278-9064341056AA}" srcOrd="0" destOrd="0" presId="urn:microsoft.com/office/officeart/2005/8/layout/vList2"/>
    <dgm:cxn modelId="{5651DBF3-0F80-424A-8FD1-FD49EC04A112}" type="presParOf" srcId="{A7D08C97-A448-4239-9D95-FBBB10D692EE}" destId="{D6E46687-CE1D-4F75-8FAA-FC9FD0B889A2}" srcOrd="1" destOrd="0" presId="urn:microsoft.com/office/officeart/2005/8/layout/vList2"/>
    <dgm:cxn modelId="{D9CBD65E-C1EB-4BF1-9C5A-74FFB72C7AB3}" type="presParOf" srcId="{A7D08C97-A448-4239-9D95-FBBB10D692EE}" destId="{1CB77EC0-865B-43AE-966C-094D293AE7B0}" srcOrd="2" destOrd="0" presId="urn:microsoft.com/office/officeart/2005/8/layout/vList2"/>
    <dgm:cxn modelId="{1B5277E7-0514-4F3F-8F1F-7C53377E9CB5}" type="presParOf" srcId="{A7D08C97-A448-4239-9D95-FBBB10D692EE}" destId="{2F72A820-3951-4D49-B61A-BDA607CB5FC6}" srcOrd="3" destOrd="0" presId="urn:microsoft.com/office/officeart/2005/8/layout/vList2"/>
    <dgm:cxn modelId="{6D9D19D0-3A80-449E-B900-BF34B98256CD}" type="presParOf" srcId="{A7D08C97-A448-4239-9D95-FBBB10D692EE}" destId="{97042A73-B2E8-488C-B63F-A106F756D783}" srcOrd="4" destOrd="0" presId="urn:microsoft.com/office/officeart/2005/8/layout/vList2"/>
    <dgm:cxn modelId="{CA871594-D204-424E-BFCC-E16CF1F0D191}" type="presParOf" srcId="{A7D08C97-A448-4239-9D95-FBBB10D692EE}" destId="{A559656B-CD9A-4541-ACAD-018E3E747F2D}" srcOrd="5" destOrd="0" presId="urn:microsoft.com/office/officeart/2005/8/layout/vList2"/>
    <dgm:cxn modelId="{51E6868E-9FDF-4D6E-A242-79A1A21E1383}" type="presParOf" srcId="{A7D08C97-A448-4239-9D95-FBBB10D692EE}" destId="{3EF628B2-CA17-4DC5-80D0-7A9D77B7ECA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FBE0BD-EB16-486B-A383-13F28C8DDC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nl-NL"/>
        </a:p>
      </dgm:t>
    </dgm:pt>
    <dgm:pt modelId="{A28AE677-6340-40EF-AF79-E676B3F70F88}">
      <dgm:prSet phldrT="[Tekst]"/>
      <dgm:spPr/>
      <dgm:t>
        <a:bodyPr/>
        <a:lstStyle/>
        <a:p>
          <a:r>
            <a:rPr lang="nl-NL"/>
            <a:t>Hogeschool (HBO)</a:t>
          </a:r>
        </a:p>
      </dgm:t>
    </dgm:pt>
    <dgm:pt modelId="{C582CCA8-4D2B-462B-8E84-FEAD10EF2B00}" type="parTrans" cxnId="{011CC1BB-68FA-46C0-BE2A-7C28327F705C}">
      <dgm:prSet/>
      <dgm:spPr/>
      <dgm:t>
        <a:bodyPr/>
        <a:lstStyle/>
        <a:p>
          <a:endParaRPr lang="nl-NL"/>
        </a:p>
      </dgm:t>
    </dgm:pt>
    <dgm:pt modelId="{B0AEA14C-AE2C-4DF6-B6A2-30178628601F}" type="sibTrans" cxnId="{011CC1BB-68FA-46C0-BE2A-7C28327F705C}">
      <dgm:prSet/>
      <dgm:spPr/>
      <dgm:t>
        <a:bodyPr/>
        <a:lstStyle/>
        <a:p>
          <a:endParaRPr lang="nl-NL"/>
        </a:p>
      </dgm:t>
    </dgm:pt>
    <dgm:pt modelId="{87253EAB-7860-4ED8-BD46-A4C1A4FFA1EB}">
      <dgm:prSet phldrT="[Tekst]"/>
      <dgm:spPr/>
      <dgm:t>
        <a:bodyPr/>
        <a:lstStyle/>
        <a:p>
          <a:r>
            <a:rPr lang="nl-NL"/>
            <a:t>Bachelor 4 jaar</a:t>
          </a:r>
        </a:p>
      </dgm:t>
    </dgm:pt>
    <dgm:pt modelId="{D4DDBCD0-74FE-4FB8-9D0B-0872369E1951}" type="parTrans" cxnId="{1B15EC3B-E26D-46ED-A9FA-7B3461DB36F4}">
      <dgm:prSet/>
      <dgm:spPr/>
      <dgm:t>
        <a:bodyPr/>
        <a:lstStyle/>
        <a:p>
          <a:endParaRPr lang="nl-NL"/>
        </a:p>
      </dgm:t>
    </dgm:pt>
    <dgm:pt modelId="{25BDB982-1717-4F00-A87D-C0161DCABEF7}" type="sibTrans" cxnId="{1B15EC3B-E26D-46ED-A9FA-7B3461DB36F4}">
      <dgm:prSet/>
      <dgm:spPr/>
      <dgm:t>
        <a:bodyPr/>
        <a:lstStyle/>
        <a:p>
          <a:endParaRPr lang="nl-NL"/>
        </a:p>
      </dgm:t>
    </dgm:pt>
    <dgm:pt modelId="{FB768D85-5441-4D8F-89AB-430D4CAD3E8A}">
      <dgm:prSet phldrT="[Tekst]"/>
      <dgm:spPr/>
      <dgm:t>
        <a:bodyPr/>
        <a:lstStyle/>
        <a:p>
          <a:r>
            <a:rPr lang="nl-NL"/>
            <a:t>Master </a:t>
          </a:r>
        </a:p>
        <a:p>
          <a:r>
            <a:rPr lang="nl-NL"/>
            <a:t>1 – 2 jaar</a:t>
          </a:r>
        </a:p>
      </dgm:t>
    </dgm:pt>
    <dgm:pt modelId="{4E44E5CE-5BCF-4F94-A67A-DC5E13219FCD}" type="parTrans" cxnId="{9A45F194-3316-4FF1-8AD6-F1AC2F53060E}">
      <dgm:prSet/>
      <dgm:spPr/>
      <dgm:t>
        <a:bodyPr/>
        <a:lstStyle/>
        <a:p>
          <a:endParaRPr lang="nl-NL"/>
        </a:p>
      </dgm:t>
    </dgm:pt>
    <dgm:pt modelId="{1EE69935-518C-4200-954C-056A09E01E9F}" type="sibTrans" cxnId="{9A45F194-3316-4FF1-8AD6-F1AC2F53060E}">
      <dgm:prSet/>
      <dgm:spPr/>
      <dgm:t>
        <a:bodyPr/>
        <a:lstStyle/>
        <a:p>
          <a:endParaRPr lang="nl-NL"/>
        </a:p>
      </dgm:t>
    </dgm:pt>
    <dgm:pt modelId="{9C903E10-5DFC-450D-BCEF-E359B2BAE726}">
      <dgm:prSet phldrT="[Tekst]"/>
      <dgm:spPr/>
      <dgm:t>
        <a:bodyPr/>
        <a:lstStyle/>
        <a:p>
          <a:r>
            <a:rPr lang="nl-NL"/>
            <a:t>Universiteit (WO)</a:t>
          </a:r>
        </a:p>
      </dgm:t>
    </dgm:pt>
    <dgm:pt modelId="{A6B59D27-3257-43B7-8225-F3000AEF8065}" type="parTrans" cxnId="{A3D94160-1F88-4FD4-B56A-2105AE99B1E5}">
      <dgm:prSet/>
      <dgm:spPr/>
      <dgm:t>
        <a:bodyPr/>
        <a:lstStyle/>
        <a:p>
          <a:endParaRPr lang="nl-NL"/>
        </a:p>
      </dgm:t>
    </dgm:pt>
    <dgm:pt modelId="{0AC7C050-1C65-4DDA-B96E-9244124EF9F7}" type="sibTrans" cxnId="{A3D94160-1F88-4FD4-B56A-2105AE99B1E5}">
      <dgm:prSet/>
      <dgm:spPr/>
      <dgm:t>
        <a:bodyPr/>
        <a:lstStyle/>
        <a:p>
          <a:endParaRPr lang="nl-NL"/>
        </a:p>
      </dgm:t>
    </dgm:pt>
    <dgm:pt modelId="{5FE852CB-E91E-431A-A3E0-46219A58AB61}">
      <dgm:prSet phldrT="[Tekst]"/>
      <dgm:spPr/>
      <dgm:t>
        <a:bodyPr/>
        <a:lstStyle/>
        <a:p>
          <a:r>
            <a:rPr lang="nl-NL"/>
            <a:t>Bachelor 3 jaar</a:t>
          </a:r>
        </a:p>
      </dgm:t>
    </dgm:pt>
    <dgm:pt modelId="{E6F5C505-0BCB-48B4-9A8E-75CF6BE34B14}" type="parTrans" cxnId="{50BB8383-E109-48B5-833A-5A56EEC49021}">
      <dgm:prSet/>
      <dgm:spPr/>
      <dgm:t>
        <a:bodyPr/>
        <a:lstStyle/>
        <a:p>
          <a:endParaRPr lang="nl-NL"/>
        </a:p>
      </dgm:t>
    </dgm:pt>
    <dgm:pt modelId="{B5158CE4-B444-4DDD-B065-AE86AE9CB788}" type="sibTrans" cxnId="{50BB8383-E109-48B5-833A-5A56EEC49021}">
      <dgm:prSet/>
      <dgm:spPr/>
      <dgm:t>
        <a:bodyPr/>
        <a:lstStyle/>
        <a:p>
          <a:endParaRPr lang="nl-NL"/>
        </a:p>
      </dgm:t>
    </dgm:pt>
    <dgm:pt modelId="{FB9FE2B2-E28C-4232-B0B1-A5DA11662D55}">
      <dgm:prSet phldrT="[Tekst]"/>
      <dgm:spPr/>
      <dgm:t>
        <a:bodyPr/>
        <a:lstStyle/>
        <a:p>
          <a:r>
            <a:rPr lang="nl-NL"/>
            <a:t>Master </a:t>
          </a:r>
        </a:p>
        <a:p>
          <a:r>
            <a:rPr lang="nl-NL"/>
            <a:t>1 – 2 jaar</a:t>
          </a:r>
        </a:p>
      </dgm:t>
    </dgm:pt>
    <dgm:pt modelId="{F4527CA0-E4AF-4E5C-973D-9D8EC5E3107B}" type="parTrans" cxnId="{BE29E852-9AD4-454C-BFB1-241A0D0F5BFC}">
      <dgm:prSet/>
      <dgm:spPr/>
      <dgm:t>
        <a:bodyPr/>
        <a:lstStyle/>
        <a:p>
          <a:endParaRPr lang="nl-NL"/>
        </a:p>
      </dgm:t>
    </dgm:pt>
    <dgm:pt modelId="{00D72C27-BF2E-4CA3-83D3-7FB9AFB03262}" type="sibTrans" cxnId="{BE29E852-9AD4-454C-BFB1-241A0D0F5BFC}">
      <dgm:prSet/>
      <dgm:spPr/>
      <dgm:t>
        <a:bodyPr/>
        <a:lstStyle/>
        <a:p>
          <a:endParaRPr lang="nl-NL"/>
        </a:p>
      </dgm:t>
    </dgm:pt>
    <dgm:pt modelId="{70E63FEB-657F-4DA9-A961-D559D8939175}" type="pres">
      <dgm:prSet presAssocID="{C5FBE0BD-EB16-486B-A383-13F28C8DDCF8}" presName="diagram" presStyleCnt="0">
        <dgm:presLayoutVars>
          <dgm:chPref val="1"/>
          <dgm:dir/>
          <dgm:animOne val="branch"/>
          <dgm:animLvl val="lvl"/>
          <dgm:resizeHandles/>
        </dgm:presLayoutVars>
      </dgm:prSet>
      <dgm:spPr/>
    </dgm:pt>
    <dgm:pt modelId="{A8362DF8-6742-4FDA-BE94-869FF7F37CB2}" type="pres">
      <dgm:prSet presAssocID="{A28AE677-6340-40EF-AF79-E676B3F70F88}" presName="root" presStyleCnt="0"/>
      <dgm:spPr/>
    </dgm:pt>
    <dgm:pt modelId="{2423854D-44DB-4D87-8500-F8B7428F9520}" type="pres">
      <dgm:prSet presAssocID="{A28AE677-6340-40EF-AF79-E676B3F70F88}" presName="rootComposite" presStyleCnt="0"/>
      <dgm:spPr/>
    </dgm:pt>
    <dgm:pt modelId="{AFA0640B-009F-4D3D-A1E2-AB91FDC61A4D}" type="pres">
      <dgm:prSet presAssocID="{A28AE677-6340-40EF-AF79-E676B3F70F88}" presName="rootText" presStyleLbl="node1" presStyleIdx="0" presStyleCnt="2"/>
      <dgm:spPr/>
    </dgm:pt>
    <dgm:pt modelId="{28034BE4-10AB-45A9-946A-10C95273142D}" type="pres">
      <dgm:prSet presAssocID="{A28AE677-6340-40EF-AF79-E676B3F70F88}" presName="rootConnector" presStyleLbl="node1" presStyleIdx="0" presStyleCnt="2"/>
      <dgm:spPr/>
    </dgm:pt>
    <dgm:pt modelId="{FD81DE5A-E021-4336-84CA-99DC979BA16E}" type="pres">
      <dgm:prSet presAssocID="{A28AE677-6340-40EF-AF79-E676B3F70F88}" presName="childShape" presStyleCnt="0"/>
      <dgm:spPr/>
    </dgm:pt>
    <dgm:pt modelId="{DEC7CB02-BE84-48F2-9F19-5570AF0481F5}" type="pres">
      <dgm:prSet presAssocID="{D4DDBCD0-74FE-4FB8-9D0B-0872369E1951}" presName="Name13" presStyleLbl="parChTrans1D2" presStyleIdx="0" presStyleCnt="4"/>
      <dgm:spPr/>
    </dgm:pt>
    <dgm:pt modelId="{D12855B9-F7F8-4A5D-A472-88F9785A923D}" type="pres">
      <dgm:prSet presAssocID="{87253EAB-7860-4ED8-BD46-A4C1A4FFA1EB}" presName="childText" presStyleLbl="bgAcc1" presStyleIdx="0" presStyleCnt="4">
        <dgm:presLayoutVars>
          <dgm:bulletEnabled val="1"/>
        </dgm:presLayoutVars>
      </dgm:prSet>
      <dgm:spPr/>
    </dgm:pt>
    <dgm:pt modelId="{8D3273FA-01A0-4483-A946-849DC7E1D3F2}" type="pres">
      <dgm:prSet presAssocID="{4E44E5CE-5BCF-4F94-A67A-DC5E13219FCD}" presName="Name13" presStyleLbl="parChTrans1D2" presStyleIdx="1" presStyleCnt="4"/>
      <dgm:spPr/>
    </dgm:pt>
    <dgm:pt modelId="{C2A83173-25A5-4B92-B527-1DB6EE7CBEEA}" type="pres">
      <dgm:prSet presAssocID="{FB768D85-5441-4D8F-89AB-430D4CAD3E8A}" presName="childText" presStyleLbl="bgAcc1" presStyleIdx="1" presStyleCnt="4">
        <dgm:presLayoutVars>
          <dgm:bulletEnabled val="1"/>
        </dgm:presLayoutVars>
      </dgm:prSet>
      <dgm:spPr/>
    </dgm:pt>
    <dgm:pt modelId="{D7E07C55-FABB-45A9-B18C-84E5EED1821A}" type="pres">
      <dgm:prSet presAssocID="{9C903E10-5DFC-450D-BCEF-E359B2BAE726}" presName="root" presStyleCnt="0"/>
      <dgm:spPr/>
    </dgm:pt>
    <dgm:pt modelId="{85D885D7-2273-4CF0-9E14-C40DC8B133CB}" type="pres">
      <dgm:prSet presAssocID="{9C903E10-5DFC-450D-BCEF-E359B2BAE726}" presName="rootComposite" presStyleCnt="0"/>
      <dgm:spPr/>
    </dgm:pt>
    <dgm:pt modelId="{87197C6D-5E57-4F35-9890-DDDC29002FDB}" type="pres">
      <dgm:prSet presAssocID="{9C903E10-5DFC-450D-BCEF-E359B2BAE726}" presName="rootText" presStyleLbl="node1" presStyleIdx="1" presStyleCnt="2"/>
      <dgm:spPr/>
    </dgm:pt>
    <dgm:pt modelId="{DBBB5874-F04C-4308-A789-E6045CCA6D7C}" type="pres">
      <dgm:prSet presAssocID="{9C903E10-5DFC-450D-BCEF-E359B2BAE726}" presName="rootConnector" presStyleLbl="node1" presStyleIdx="1" presStyleCnt="2"/>
      <dgm:spPr/>
    </dgm:pt>
    <dgm:pt modelId="{FD3AC38C-FBD7-4465-BAD9-9111FF45EBF9}" type="pres">
      <dgm:prSet presAssocID="{9C903E10-5DFC-450D-BCEF-E359B2BAE726}" presName="childShape" presStyleCnt="0"/>
      <dgm:spPr/>
    </dgm:pt>
    <dgm:pt modelId="{6A1442F7-E227-44CD-A56F-7B96CEB3FB5A}" type="pres">
      <dgm:prSet presAssocID="{E6F5C505-0BCB-48B4-9A8E-75CF6BE34B14}" presName="Name13" presStyleLbl="parChTrans1D2" presStyleIdx="2" presStyleCnt="4"/>
      <dgm:spPr/>
    </dgm:pt>
    <dgm:pt modelId="{192F0502-123B-4C42-833C-C8D8740CCA91}" type="pres">
      <dgm:prSet presAssocID="{5FE852CB-E91E-431A-A3E0-46219A58AB61}" presName="childText" presStyleLbl="bgAcc1" presStyleIdx="2" presStyleCnt="4">
        <dgm:presLayoutVars>
          <dgm:bulletEnabled val="1"/>
        </dgm:presLayoutVars>
      </dgm:prSet>
      <dgm:spPr/>
    </dgm:pt>
    <dgm:pt modelId="{44CC59AC-1767-4EDE-A20E-5D3769F493B7}" type="pres">
      <dgm:prSet presAssocID="{F4527CA0-E4AF-4E5C-973D-9D8EC5E3107B}" presName="Name13" presStyleLbl="parChTrans1D2" presStyleIdx="3" presStyleCnt="4"/>
      <dgm:spPr/>
    </dgm:pt>
    <dgm:pt modelId="{417D678E-5B62-4B9D-82DD-6B15346A3522}" type="pres">
      <dgm:prSet presAssocID="{FB9FE2B2-E28C-4232-B0B1-A5DA11662D55}" presName="childText" presStyleLbl="bgAcc1" presStyleIdx="3" presStyleCnt="4" custLinFactNeighborX="-1076" custLinFactNeighborY="5852">
        <dgm:presLayoutVars>
          <dgm:bulletEnabled val="1"/>
        </dgm:presLayoutVars>
      </dgm:prSet>
      <dgm:spPr/>
    </dgm:pt>
  </dgm:ptLst>
  <dgm:cxnLst>
    <dgm:cxn modelId="{0BBC4D01-2E9D-407D-B2D1-836F08D71022}" type="presOf" srcId="{D4DDBCD0-74FE-4FB8-9D0B-0872369E1951}" destId="{DEC7CB02-BE84-48F2-9F19-5570AF0481F5}" srcOrd="0" destOrd="0" presId="urn:microsoft.com/office/officeart/2005/8/layout/hierarchy3"/>
    <dgm:cxn modelId="{D59E8302-3FF4-47B2-8EF5-48092871A4AF}" type="presOf" srcId="{FB9FE2B2-E28C-4232-B0B1-A5DA11662D55}" destId="{417D678E-5B62-4B9D-82DD-6B15346A3522}" srcOrd="0" destOrd="0" presId="urn:microsoft.com/office/officeart/2005/8/layout/hierarchy3"/>
    <dgm:cxn modelId="{4F0AB615-B12E-4C17-83D8-ABDD02F61221}" type="presOf" srcId="{9C903E10-5DFC-450D-BCEF-E359B2BAE726}" destId="{DBBB5874-F04C-4308-A789-E6045CCA6D7C}" srcOrd="1" destOrd="0" presId="urn:microsoft.com/office/officeart/2005/8/layout/hierarchy3"/>
    <dgm:cxn modelId="{8E97F316-6DBD-40F6-94C4-C5D1608FC5F1}" type="presOf" srcId="{87253EAB-7860-4ED8-BD46-A4C1A4FFA1EB}" destId="{D12855B9-F7F8-4A5D-A472-88F9785A923D}" srcOrd="0" destOrd="0" presId="urn:microsoft.com/office/officeart/2005/8/layout/hierarchy3"/>
    <dgm:cxn modelId="{41B75932-7913-427B-98CF-0A7890F5AECB}" type="presOf" srcId="{F4527CA0-E4AF-4E5C-973D-9D8EC5E3107B}" destId="{44CC59AC-1767-4EDE-A20E-5D3769F493B7}" srcOrd="0" destOrd="0" presId="urn:microsoft.com/office/officeart/2005/8/layout/hierarchy3"/>
    <dgm:cxn modelId="{F971B137-E359-4506-BC70-D8C5878F1D1E}" type="presOf" srcId="{FB768D85-5441-4D8F-89AB-430D4CAD3E8A}" destId="{C2A83173-25A5-4B92-B527-1DB6EE7CBEEA}" srcOrd="0" destOrd="0" presId="urn:microsoft.com/office/officeart/2005/8/layout/hierarchy3"/>
    <dgm:cxn modelId="{1B15EC3B-E26D-46ED-A9FA-7B3461DB36F4}" srcId="{A28AE677-6340-40EF-AF79-E676B3F70F88}" destId="{87253EAB-7860-4ED8-BD46-A4C1A4FFA1EB}" srcOrd="0" destOrd="0" parTransId="{D4DDBCD0-74FE-4FB8-9D0B-0872369E1951}" sibTransId="{25BDB982-1717-4F00-A87D-C0161DCABEF7}"/>
    <dgm:cxn modelId="{98FF705B-2177-4C74-B251-F434C2774178}" type="presOf" srcId="{9C903E10-5DFC-450D-BCEF-E359B2BAE726}" destId="{87197C6D-5E57-4F35-9890-DDDC29002FDB}" srcOrd="0" destOrd="0" presId="urn:microsoft.com/office/officeart/2005/8/layout/hierarchy3"/>
    <dgm:cxn modelId="{A3D94160-1F88-4FD4-B56A-2105AE99B1E5}" srcId="{C5FBE0BD-EB16-486B-A383-13F28C8DDCF8}" destId="{9C903E10-5DFC-450D-BCEF-E359B2BAE726}" srcOrd="1" destOrd="0" parTransId="{A6B59D27-3257-43B7-8225-F3000AEF8065}" sibTransId="{0AC7C050-1C65-4DDA-B96E-9244124EF9F7}"/>
    <dgm:cxn modelId="{BE29E852-9AD4-454C-BFB1-241A0D0F5BFC}" srcId="{9C903E10-5DFC-450D-BCEF-E359B2BAE726}" destId="{FB9FE2B2-E28C-4232-B0B1-A5DA11662D55}" srcOrd="1" destOrd="0" parTransId="{F4527CA0-E4AF-4E5C-973D-9D8EC5E3107B}" sibTransId="{00D72C27-BF2E-4CA3-83D3-7FB9AFB03262}"/>
    <dgm:cxn modelId="{59398059-4FB1-4295-A86A-415282360181}" type="presOf" srcId="{A28AE677-6340-40EF-AF79-E676B3F70F88}" destId="{AFA0640B-009F-4D3D-A1E2-AB91FDC61A4D}" srcOrd="0" destOrd="0" presId="urn:microsoft.com/office/officeart/2005/8/layout/hierarchy3"/>
    <dgm:cxn modelId="{72CB0780-25B3-4D23-8B7E-C830E7687D1D}" type="presOf" srcId="{4E44E5CE-5BCF-4F94-A67A-DC5E13219FCD}" destId="{8D3273FA-01A0-4483-A946-849DC7E1D3F2}" srcOrd="0" destOrd="0" presId="urn:microsoft.com/office/officeart/2005/8/layout/hierarchy3"/>
    <dgm:cxn modelId="{CF20E482-0DD7-4623-8A62-5A4994A5BB5E}" type="presOf" srcId="{E6F5C505-0BCB-48B4-9A8E-75CF6BE34B14}" destId="{6A1442F7-E227-44CD-A56F-7B96CEB3FB5A}" srcOrd="0" destOrd="0" presId="urn:microsoft.com/office/officeart/2005/8/layout/hierarchy3"/>
    <dgm:cxn modelId="{50BB8383-E109-48B5-833A-5A56EEC49021}" srcId="{9C903E10-5DFC-450D-BCEF-E359B2BAE726}" destId="{5FE852CB-E91E-431A-A3E0-46219A58AB61}" srcOrd="0" destOrd="0" parTransId="{E6F5C505-0BCB-48B4-9A8E-75CF6BE34B14}" sibTransId="{B5158CE4-B444-4DDD-B065-AE86AE9CB788}"/>
    <dgm:cxn modelId="{1082608F-1AA6-4C3C-92E7-21C84A7B7248}" type="presOf" srcId="{C5FBE0BD-EB16-486B-A383-13F28C8DDCF8}" destId="{70E63FEB-657F-4DA9-A961-D559D8939175}" srcOrd="0" destOrd="0" presId="urn:microsoft.com/office/officeart/2005/8/layout/hierarchy3"/>
    <dgm:cxn modelId="{5C914F8F-5454-4AC7-B4F1-A83F86D2F85D}" type="presOf" srcId="{A28AE677-6340-40EF-AF79-E676B3F70F88}" destId="{28034BE4-10AB-45A9-946A-10C95273142D}" srcOrd="1" destOrd="0" presId="urn:microsoft.com/office/officeart/2005/8/layout/hierarchy3"/>
    <dgm:cxn modelId="{9A45F194-3316-4FF1-8AD6-F1AC2F53060E}" srcId="{A28AE677-6340-40EF-AF79-E676B3F70F88}" destId="{FB768D85-5441-4D8F-89AB-430D4CAD3E8A}" srcOrd="1" destOrd="0" parTransId="{4E44E5CE-5BCF-4F94-A67A-DC5E13219FCD}" sibTransId="{1EE69935-518C-4200-954C-056A09E01E9F}"/>
    <dgm:cxn modelId="{0C8E0BB6-1BF0-4B2A-B275-B23ED674679C}" type="presOf" srcId="{5FE852CB-E91E-431A-A3E0-46219A58AB61}" destId="{192F0502-123B-4C42-833C-C8D8740CCA91}" srcOrd="0" destOrd="0" presId="urn:microsoft.com/office/officeart/2005/8/layout/hierarchy3"/>
    <dgm:cxn modelId="{011CC1BB-68FA-46C0-BE2A-7C28327F705C}" srcId="{C5FBE0BD-EB16-486B-A383-13F28C8DDCF8}" destId="{A28AE677-6340-40EF-AF79-E676B3F70F88}" srcOrd="0" destOrd="0" parTransId="{C582CCA8-4D2B-462B-8E84-FEAD10EF2B00}" sibTransId="{B0AEA14C-AE2C-4DF6-B6A2-30178628601F}"/>
    <dgm:cxn modelId="{4EE41387-7C31-4829-8F6E-A04ED52F6D8F}" type="presParOf" srcId="{70E63FEB-657F-4DA9-A961-D559D8939175}" destId="{A8362DF8-6742-4FDA-BE94-869FF7F37CB2}" srcOrd="0" destOrd="0" presId="urn:microsoft.com/office/officeart/2005/8/layout/hierarchy3"/>
    <dgm:cxn modelId="{D3C60B34-69ED-4ADE-AF0B-12D5AC4B0B29}" type="presParOf" srcId="{A8362DF8-6742-4FDA-BE94-869FF7F37CB2}" destId="{2423854D-44DB-4D87-8500-F8B7428F9520}" srcOrd="0" destOrd="0" presId="urn:microsoft.com/office/officeart/2005/8/layout/hierarchy3"/>
    <dgm:cxn modelId="{3B780B95-A9A8-419A-A153-A399A2C5731C}" type="presParOf" srcId="{2423854D-44DB-4D87-8500-F8B7428F9520}" destId="{AFA0640B-009F-4D3D-A1E2-AB91FDC61A4D}" srcOrd="0" destOrd="0" presId="urn:microsoft.com/office/officeart/2005/8/layout/hierarchy3"/>
    <dgm:cxn modelId="{94DBF13B-DEC4-4BCC-A507-D5CB2B722757}" type="presParOf" srcId="{2423854D-44DB-4D87-8500-F8B7428F9520}" destId="{28034BE4-10AB-45A9-946A-10C95273142D}" srcOrd="1" destOrd="0" presId="urn:microsoft.com/office/officeart/2005/8/layout/hierarchy3"/>
    <dgm:cxn modelId="{4070CF6B-F995-498B-8A01-00CB258F4842}" type="presParOf" srcId="{A8362DF8-6742-4FDA-BE94-869FF7F37CB2}" destId="{FD81DE5A-E021-4336-84CA-99DC979BA16E}" srcOrd="1" destOrd="0" presId="urn:microsoft.com/office/officeart/2005/8/layout/hierarchy3"/>
    <dgm:cxn modelId="{E4DB9775-95C1-4BB0-AD0A-D594CA36E264}" type="presParOf" srcId="{FD81DE5A-E021-4336-84CA-99DC979BA16E}" destId="{DEC7CB02-BE84-48F2-9F19-5570AF0481F5}" srcOrd="0" destOrd="0" presId="urn:microsoft.com/office/officeart/2005/8/layout/hierarchy3"/>
    <dgm:cxn modelId="{9D840BF0-C001-4FA4-B581-9B6CFD2A95E7}" type="presParOf" srcId="{FD81DE5A-E021-4336-84CA-99DC979BA16E}" destId="{D12855B9-F7F8-4A5D-A472-88F9785A923D}" srcOrd="1" destOrd="0" presId="urn:microsoft.com/office/officeart/2005/8/layout/hierarchy3"/>
    <dgm:cxn modelId="{8C6FE131-D1DA-4014-AB27-F1122FA855AA}" type="presParOf" srcId="{FD81DE5A-E021-4336-84CA-99DC979BA16E}" destId="{8D3273FA-01A0-4483-A946-849DC7E1D3F2}" srcOrd="2" destOrd="0" presId="urn:microsoft.com/office/officeart/2005/8/layout/hierarchy3"/>
    <dgm:cxn modelId="{EB807C52-2431-49C3-9557-D0DB5A558179}" type="presParOf" srcId="{FD81DE5A-E021-4336-84CA-99DC979BA16E}" destId="{C2A83173-25A5-4B92-B527-1DB6EE7CBEEA}" srcOrd="3" destOrd="0" presId="urn:microsoft.com/office/officeart/2005/8/layout/hierarchy3"/>
    <dgm:cxn modelId="{3B0979C3-2AC7-4AE5-8DC1-8C9F79D752E9}" type="presParOf" srcId="{70E63FEB-657F-4DA9-A961-D559D8939175}" destId="{D7E07C55-FABB-45A9-B18C-84E5EED1821A}" srcOrd="1" destOrd="0" presId="urn:microsoft.com/office/officeart/2005/8/layout/hierarchy3"/>
    <dgm:cxn modelId="{A5CEF4F4-2DA7-44DA-AFD8-21343F2729B5}" type="presParOf" srcId="{D7E07C55-FABB-45A9-B18C-84E5EED1821A}" destId="{85D885D7-2273-4CF0-9E14-C40DC8B133CB}" srcOrd="0" destOrd="0" presId="urn:microsoft.com/office/officeart/2005/8/layout/hierarchy3"/>
    <dgm:cxn modelId="{DE5BF51D-C8EC-4067-B3C7-264325700254}" type="presParOf" srcId="{85D885D7-2273-4CF0-9E14-C40DC8B133CB}" destId="{87197C6D-5E57-4F35-9890-DDDC29002FDB}" srcOrd="0" destOrd="0" presId="urn:microsoft.com/office/officeart/2005/8/layout/hierarchy3"/>
    <dgm:cxn modelId="{1508F5C1-92FE-4D15-888F-33C579E64132}" type="presParOf" srcId="{85D885D7-2273-4CF0-9E14-C40DC8B133CB}" destId="{DBBB5874-F04C-4308-A789-E6045CCA6D7C}" srcOrd="1" destOrd="0" presId="urn:microsoft.com/office/officeart/2005/8/layout/hierarchy3"/>
    <dgm:cxn modelId="{8A0051C4-C5DB-4320-9F40-050E82F3C409}" type="presParOf" srcId="{D7E07C55-FABB-45A9-B18C-84E5EED1821A}" destId="{FD3AC38C-FBD7-4465-BAD9-9111FF45EBF9}" srcOrd="1" destOrd="0" presId="urn:microsoft.com/office/officeart/2005/8/layout/hierarchy3"/>
    <dgm:cxn modelId="{6D823F1A-596E-4CAC-9C0B-2432478DE87E}" type="presParOf" srcId="{FD3AC38C-FBD7-4465-BAD9-9111FF45EBF9}" destId="{6A1442F7-E227-44CD-A56F-7B96CEB3FB5A}" srcOrd="0" destOrd="0" presId="urn:microsoft.com/office/officeart/2005/8/layout/hierarchy3"/>
    <dgm:cxn modelId="{F804ABAD-69E3-4F6C-B29C-CDE3FFF38819}" type="presParOf" srcId="{FD3AC38C-FBD7-4465-BAD9-9111FF45EBF9}" destId="{192F0502-123B-4C42-833C-C8D8740CCA91}" srcOrd="1" destOrd="0" presId="urn:microsoft.com/office/officeart/2005/8/layout/hierarchy3"/>
    <dgm:cxn modelId="{2AEA9AC6-7C6F-41C2-BCF8-4C7217D9EF5A}" type="presParOf" srcId="{FD3AC38C-FBD7-4465-BAD9-9111FF45EBF9}" destId="{44CC59AC-1767-4EDE-A20E-5D3769F493B7}" srcOrd="2" destOrd="0" presId="urn:microsoft.com/office/officeart/2005/8/layout/hierarchy3"/>
    <dgm:cxn modelId="{0FEF61DF-AD6C-4B65-A89D-9C42FEA5CC10}" type="presParOf" srcId="{FD3AC38C-FBD7-4465-BAD9-9111FF45EBF9}" destId="{417D678E-5B62-4B9D-82DD-6B15346A352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2528CE-8082-43B2-BB7C-4CCF8FEAB59C}"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3178613-6CB8-456B-AD19-9F256265DABE}">
      <dgm:prSet/>
      <dgm:spPr/>
      <dgm:t>
        <a:bodyPr/>
        <a:lstStyle/>
        <a:p>
          <a:r>
            <a:rPr lang="nl-NL"/>
            <a:t>Onderwijs en opvoeding</a:t>
          </a:r>
          <a:endParaRPr lang="en-US"/>
        </a:p>
      </dgm:t>
    </dgm:pt>
    <dgm:pt modelId="{94296917-0DE6-4F33-B866-D36E05A513A5}" type="parTrans" cxnId="{E063F80C-D4F6-47FE-86CC-F0EE103C2892}">
      <dgm:prSet/>
      <dgm:spPr/>
      <dgm:t>
        <a:bodyPr/>
        <a:lstStyle/>
        <a:p>
          <a:endParaRPr lang="en-US"/>
        </a:p>
      </dgm:t>
    </dgm:pt>
    <dgm:pt modelId="{AE1092DE-9545-442A-9E03-CECAAE01530F}" type="sibTrans" cxnId="{E063F80C-D4F6-47FE-86CC-F0EE103C2892}">
      <dgm:prSet/>
      <dgm:spPr/>
      <dgm:t>
        <a:bodyPr/>
        <a:lstStyle/>
        <a:p>
          <a:endParaRPr lang="en-US"/>
        </a:p>
      </dgm:t>
    </dgm:pt>
    <dgm:pt modelId="{48D2A0DE-A75E-4618-BD0A-9DB4E96AD5DA}">
      <dgm:prSet/>
      <dgm:spPr/>
      <dgm:t>
        <a:bodyPr/>
        <a:lstStyle/>
        <a:p>
          <a:r>
            <a:rPr lang="nl-NL"/>
            <a:t>Taal en communicatie</a:t>
          </a:r>
          <a:endParaRPr lang="en-US"/>
        </a:p>
      </dgm:t>
    </dgm:pt>
    <dgm:pt modelId="{14AF3EE0-E0E6-4B4C-BA8A-49FF75B3ECC8}" type="parTrans" cxnId="{338E10C0-A067-4355-B535-34D67175DCE8}">
      <dgm:prSet/>
      <dgm:spPr/>
      <dgm:t>
        <a:bodyPr/>
        <a:lstStyle/>
        <a:p>
          <a:endParaRPr lang="en-US"/>
        </a:p>
      </dgm:t>
    </dgm:pt>
    <dgm:pt modelId="{30FFCDCE-C5CC-469B-98D2-7E5ABBEE0BA2}" type="sibTrans" cxnId="{338E10C0-A067-4355-B535-34D67175DCE8}">
      <dgm:prSet/>
      <dgm:spPr/>
      <dgm:t>
        <a:bodyPr/>
        <a:lstStyle/>
        <a:p>
          <a:endParaRPr lang="en-US"/>
        </a:p>
      </dgm:t>
    </dgm:pt>
    <dgm:pt modelId="{D2C76ECC-3CAD-4F20-8580-39B7B888C481}">
      <dgm:prSet/>
      <dgm:spPr/>
      <dgm:t>
        <a:bodyPr/>
        <a:lstStyle/>
        <a:p>
          <a:r>
            <a:rPr lang="nl-NL"/>
            <a:t>Cultuur en kunst</a:t>
          </a:r>
          <a:endParaRPr lang="en-US"/>
        </a:p>
      </dgm:t>
    </dgm:pt>
    <dgm:pt modelId="{1C8674AA-20CB-41CF-944E-B1C083754695}" type="parTrans" cxnId="{F66E25BD-B376-4BB2-81AF-6313F0FB5A29}">
      <dgm:prSet/>
      <dgm:spPr/>
      <dgm:t>
        <a:bodyPr/>
        <a:lstStyle/>
        <a:p>
          <a:endParaRPr lang="en-US"/>
        </a:p>
      </dgm:t>
    </dgm:pt>
    <dgm:pt modelId="{483E85F9-AD12-428E-B174-BB21A1FAADD3}" type="sibTrans" cxnId="{F66E25BD-B376-4BB2-81AF-6313F0FB5A29}">
      <dgm:prSet/>
      <dgm:spPr/>
      <dgm:t>
        <a:bodyPr/>
        <a:lstStyle/>
        <a:p>
          <a:endParaRPr lang="en-US"/>
        </a:p>
      </dgm:t>
    </dgm:pt>
    <dgm:pt modelId="{53AD3043-0436-4244-8725-3E4066CBFD6D}">
      <dgm:prSet/>
      <dgm:spPr/>
      <dgm:t>
        <a:bodyPr/>
        <a:lstStyle/>
        <a:p>
          <a:r>
            <a:rPr lang="nl-NL"/>
            <a:t>Recht en bestuur</a:t>
          </a:r>
          <a:endParaRPr lang="en-US"/>
        </a:p>
      </dgm:t>
    </dgm:pt>
    <dgm:pt modelId="{B98EEC81-AF45-4EFE-909C-687CBFA24095}" type="parTrans" cxnId="{0221B200-1BDE-4173-9E35-3B2DA81C9C4C}">
      <dgm:prSet/>
      <dgm:spPr/>
      <dgm:t>
        <a:bodyPr/>
        <a:lstStyle/>
        <a:p>
          <a:endParaRPr lang="en-US"/>
        </a:p>
      </dgm:t>
    </dgm:pt>
    <dgm:pt modelId="{7CB6F5E2-02E4-4564-98B3-37614B304E0D}" type="sibTrans" cxnId="{0221B200-1BDE-4173-9E35-3B2DA81C9C4C}">
      <dgm:prSet/>
      <dgm:spPr/>
      <dgm:t>
        <a:bodyPr/>
        <a:lstStyle/>
        <a:p>
          <a:endParaRPr lang="en-US"/>
        </a:p>
      </dgm:t>
    </dgm:pt>
    <dgm:pt modelId="{1585CFCD-DAE0-4CC7-AB32-B648E0EDC538}">
      <dgm:prSet/>
      <dgm:spPr/>
      <dgm:t>
        <a:bodyPr/>
        <a:lstStyle/>
        <a:p>
          <a:r>
            <a:rPr lang="nl-NL"/>
            <a:t>Economie en bedrijf</a:t>
          </a:r>
          <a:endParaRPr lang="en-US"/>
        </a:p>
      </dgm:t>
    </dgm:pt>
    <dgm:pt modelId="{5697E509-A8C1-4C85-88F5-C220349993FF}" type="parTrans" cxnId="{883ACAD1-17A7-49D1-9005-320F3C0B2C6D}">
      <dgm:prSet/>
      <dgm:spPr/>
      <dgm:t>
        <a:bodyPr/>
        <a:lstStyle/>
        <a:p>
          <a:endParaRPr lang="en-US"/>
        </a:p>
      </dgm:t>
    </dgm:pt>
    <dgm:pt modelId="{C631C4E9-09FD-4EF1-A251-2129C570D0A6}" type="sibTrans" cxnId="{883ACAD1-17A7-49D1-9005-320F3C0B2C6D}">
      <dgm:prSet/>
      <dgm:spPr/>
      <dgm:t>
        <a:bodyPr/>
        <a:lstStyle/>
        <a:p>
          <a:endParaRPr lang="en-US"/>
        </a:p>
      </dgm:t>
    </dgm:pt>
    <dgm:pt modelId="{3D9CAF50-F188-4B49-8608-8D41B5694D88}">
      <dgm:prSet/>
      <dgm:spPr/>
      <dgm:t>
        <a:bodyPr/>
        <a:lstStyle/>
        <a:p>
          <a:r>
            <a:rPr lang="nl-NL"/>
            <a:t>Gedrag en maatschappij</a:t>
          </a:r>
          <a:endParaRPr lang="en-US"/>
        </a:p>
      </dgm:t>
    </dgm:pt>
    <dgm:pt modelId="{116A8AA7-2E49-4146-AF9F-26F6B06A39FC}" type="parTrans" cxnId="{9FF51B10-D324-4E94-B5D9-AEF2F2D75FC0}">
      <dgm:prSet/>
      <dgm:spPr/>
      <dgm:t>
        <a:bodyPr/>
        <a:lstStyle/>
        <a:p>
          <a:endParaRPr lang="en-US"/>
        </a:p>
      </dgm:t>
    </dgm:pt>
    <dgm:pt modelId="{C6D176FE-9F72-4E24-B120-59F46BA675E6}" type="sibTrans" cxnId="{9FF51B10-D324-4E94-B5D9-AEF2F2D75FC0}">
      <dgm:prSet/>
      <dgm:spPr/>
      <dgm:t>
        <a:bodyPr/>
        <a:lstStyle/>
        <a:p>
          <a:endParaRPr lang="en-US"/>
        </a:p>
      </dgm:t>
    </dgm:pt>
    <dgm:pt modelId="{A87D65B1-A8EE-4B0A-B859-9CEF36376E83}">
      <dgm:prSet/>
      <dgm:spPr/>
      <dgm:t>
        <a:bodyPr/>
        <a:lstStyle/>
        <a:p>
          <a:r>
            <a:rPr lang="nl-NL"/>
            <a:t>Gezondheid</a:t>
          </a:r>
          <a:endParaRPr lang="en-US"/>
        </a:p>
      </dgm:t>
    </dgm:pt>
    <dgm:pt modelId="{721E5E53-583C-4664-B1E9-4E29CFC263C2}" type="parTrans" cxnId="{BBEA2E0A-2066-4A8E-8EDD-FFBB33DA5703}">
      <dgm:prSet/>
      <dgm:spPr/>
      <dgm:t>
        <a:bodyPr/>
        <a:lstStyle/>
        <a:p>
          <a:endParaRPr lang="en-US"/>
        </a:p>
      </dgm:t>
    </dgm:pt>
    <dgm:pt modelId="{FB0D6756-A230-47A0-B77F-DC642536AE7C}" type="sibTrans" cxnId="{BBEA2E0A-2066-4A8E-8EDD-FFBB33DA5703}">
      <dgm:prSet/>
      <dgm:spPr/>
      <dgm:t>
        <a:bodyPr/>
        <a:lstStyle/>
        <a:p>
          <a:endParaRPr lang="en-US"/>
        </a:p>
      </dgm:t>
    </dgm:pt>
    <dgm:pt modelId="{B7E34F43-164F-4C4D-9573-917F434C813E}">
      <dgm:prSet/>
      <dgm:spPr/>
      <dgm:t>
        <a:bodyPr/>
        <a:lstStyle/>
        <a:p>
          <a:r>
            <a:rPr lang="nl-NL"/>
            <a:t>Leven en omgeving</a:t>
          </a:r>
          <a:endParaRPr lang="en-US"/>
        </a:p>
      </dgm:t>
    </dgm:pt>
    <dgm:pt modelId="{7DC51A16-1EE5-4902-AB56-140DC625CBB6}" type="parTrans" cxnId="{EECB1E55-8118-406E-B830-3953ABF5F574}">
      <dgm:prSet/>
      <dgm:spPr/>
      <dgm:t>
        <a:bodyPr/>
        <a:lstStyle/>
        <a:p>
          <a:endParaRPr lang="en-US"/>
        </a:p>
      </dgm:t>
    </dgm:pt>
    <dgm:pt modelId="{FEE64C6A-74EA-4303-98ED-859E5C491A01}" type="sibTrans" cxnId="{EECB1E55-8118-406E-B830-3953ABF5F574}">
      <dgm:prSet/>
      <dgm:spPr/>
      <dgm:t>
        <a:bodyPr/>
        <a:lstStyle/>
        <a:p>
          <a:endParaRPr lang="en-US"/>
        </a:p>
      </dgm:t>
    </dgm:pt>
    <dgm:pt modelId="{922E5AD1-9695-418D-8DB8-240BB23BC170}">
      <dgm:prSet/>
      <dgm:spPr/>
      <dgm:t>
        <a:bodyPr/>
        <a:lstStyle/>
        <a:p>
          <a:r>
            <a:rPr lang="nl-NL"/>
            <a:t>Exact en informatica</a:t>
          </a:r>
          <a:endParaRPr lang="en-US"/>
        </a:p>
      </dgm:t>
    </dgm:pt>
    <dgm:pt modelId="{BBC9E164-F377-461C-95CC-8FF35F8C12C6}" type="parTrans" cxnId="{27C4506E-A969-4498-9D85-3F03327AA2AC}">
      <dgm:prSet/>
      <dgm:spPr/>
      <dgm:t>
        <a:bodyPr/>
        <a:lstStyle/>
        <a:p>
          <a:endParaRPr lang="en-US"/>
        </a:p>
      </dgm:t>
    </dgm:pt>
    <dgm:pt modelId="{4D0B496A-2547-4665-AE13-F1F266C5F464}" type="sibTrans" cxnId="{27C4506E-A969-4498-9D85-3F03327AA2AC}">
      <dgm:prSet/>
      <dgm:spPr/>
      <dgm:t>
        <a:bodyPr/>
        <a:lstStyle/>
        <a:p>
          <a:endParaRPr lang="en-US"/>
        </a:p>
      </dgm:t>
    </dgm:pt>
    <dgm:pt modelId="{5DFC5198-E353-45ED-8148-CA4268F87373}">
      <dgm:prSet/>
      <dgm:spPr/>
      <dgm:t>
        <a:bodyPr/>
        <a:lstStyle/>
        <a:p>
          <a:r>
            <a:rPr lang="nl-NL"/>
            <a:t>Ontwerp en constructie</a:t>
          </a:r>
          <a:endParaRPr lang="en-US"/>
        </a:p>
      </dgm:t>
    </dgm:pt>
    <dgm:pt modelId="{211FA6B3-DB2E-4196-90BE-66BAC67A6730}" type="parTrans" cxnId="{4F872ACA-7FE0-487F-96BB-F119B12771FE}">
      <dgm:prSet/>
      <dgm:spPr/>
      <dgm:t>
        <a:bodyPr/>
        <a:lstStyle/>
        <a:p>
          <a:endParaRPr lang="en-US"/>
        </a:p>
      </dgm:t>
    </dgm:pt>
    <dgm:pt modelId="{4A53297B-5D22-4209-A49F-A3E88A74F0B6}" type="sibTrans" cxnId="{4F872ACA-7FE0-487F-96BB-F119B12771FE}">
      <dgm:prSet/>
      <dgm:spPr/>
      <dgm:t>
        <a:bodyPr/>
        <a:lstStyle/>
        <a:p>
          <a:endParaRPr lang="en-US"/>
        </a:p>
      </dgm:t>
    </dgm:pt>
    <dgm:pt modelId="{E816972A-E771-4720-A5DE-728F91B7A4A5}">
      <dgm:prSet/>
      <dgm:spPr/>
      <dgm:t>
        <a:bodyPr/>
        <a:lstStyle/>
        <a:p>
          <a:r>
            <a:rPr lang="nl-NL"/>
            <a:t>Interdisciplinaire bachelors</a:t>
          </a:r>
          <a:endParaRPr lang="en-US"/>
        </a:p>
      </dgm:t>
    </dgm:pt>
    <dgm:pt modelId="{555FCE4C-45F9-4BA9-89F8-B4236A3FD785}" type="parTrans" cxnId="{AE743FEC-81B5-4E6C-B72B-F481AE924B19}">
      <dgm:prSet/>
      <dgm:spPr/>
      <dgm:t>
        <a:bodyPr/>
        <a:lstStyle/>
        <a:p>
          <a:endParaRPr lang="en-US"/>
        </a:p>
      </dgm:t>
    </dgm:pt>
    <dgm:pt modelId="{0A808C86-8393-4718-AEB8-1C695AB48BBC}" type="sibTrans" cxnId="{AE743FEC-81B5-4E6C-B72B-F481AE924B19}">
      <dgm:prSet/>
      <dgm:spPr/>
      <dgm:t>
        <a:bodyPr/>
        <a:lstStyle/>
        <a:p>
          <a:endParaRPr lang="en-US"/>
        </a:p>
      </dgm:t>
    </dgm:pt>
    <dgm:pt modelId="{8A0A901A-02C0-47B8-921A-A8168E902ED5}" type="pres">
      <dgm:prSet presAssocID="{D82528CE-8082-43B2-BB7C-4CCF8FEAB59C}" presName="diagram" presStyleCnt="0">
        <dgm:presLayoutVars>
          <dgm:dir/>
          <dgm:resizeHandles val="exact"/>
        </dgm:presLayoutVars>
      </dgm:prSet>
      <dgm:spPr/>
    </dgm:pt>
    <dgm:pt modelId="{1CDF45BE-7450-4336-A92C-7E1B94FE0B8D}" type="pres">
      <dgm:prSet presAssocID="{73178613-6CB8-456B-AD19-9F256265DABE}" presName="node" presStyleLbl="node1" presStyleIdx="0" presStyleCnt="11">
        <dgm:presLayoutVars>
          <dgm:bulletEnabled val="1"/>
        </dgm:presLayoutVars>
      </dgm:prSet>
      <dgm:spPr/>
    </dgm:pt>
    <dgm:pt modelId="{5DD2B310-252A-4BB1-9A9A-3B29B92F54FE}" type="pres">
      <dgm:prSet presAssocID="{AE1092DE-9545-442A-9E03-CECAAE01530F}" presName="sibTrans" presStyleCnt="0"/>
      <dgm:spPr/>
    </dgm:pt>
    <dgm:pt modelId="{C0C02BDF-E07A-470E-863E-96D30CAFBC55}" type="pres">
      <dgm:prSet presAssocID="{48D2A0DE-A75E-4618-BD0A-9DB4E96AD5DA}" presName="node" presStyleLbl="node1" presStyleIdx="1" presStyleCnt="11">
        <dgm:presLayoutVars>
          <dgm:bulletEnabled val="1"/>
        </dgm:presLayoutVars>
      </dgm:prSet>
      <dgm:spPr/>
    </dgm:pt>
    <dgm:pt modelId="{5C5E0F56-B3F6-4C00-9C85-14A4AFFA7A9F}" type="pres">
      <dgm:prSet presAssocID="{30FFCDCE-C5CC-469B-98D2-7E5ABBEE0BA2}" presName="sibTrans" presStyleCnt="0"/>
      <dgm:spPr/>
    </dgm:pt>
    <dgm:pt modelId="{F24D299D-1B95-47C9-B3DA-B45551EBAA8D}" type="pres">
      <dgm:prSet presAssocID="{D2C76ECC-3CAD-4F20-8580-39B7B888C481}" presName="node" presStyleLbl="node1" presStyleIdx="2" presStyleCnt="11">
        <dgm:presLayoutVars>
          <dgm:bulletEnabled val="1"/>
        </dgm:presLayoutVars>
      </dgm:prSet>
      <dgm:spPr/>
    </dgm:pt>
    <dgm:pt modelId="{81B15922-8F39-46AF-9F87-FDDB40EE6525}" type="pres">
      <dgm:prSet presAssocID="{483E85F9-AD12-428E-B174-BB21A1FAADD3}" presName="sibTrans" presStyleCnt="0"/>
      <dgm:spPr/>
    </dgm:pt>
    <dgm:pt modelId="{68C1D2C2-8629-4AC7-BA8E-6DD05C748E29}" type="pres">
      <dgm:prSet presAssocID="{53AD3043-0436-4244-8725-3E4066CBFD6D}" presName="node" presStyleLbl="node1" presStyleIdx="3" presStyleCnt="11">
        <dgm:presLayoutVars>
          <dgm:bulletEnabled val="1"/>
        </dgm:presLayoutVars>
      </dgm:prSet>
      <dgm:spPr/>
    </dgm:pt>
    <dgm:pt modelId="{E49D8EE4-4487-4CAE-A138-F02CEB326364}" type="pres">
      <dgm:prSet presAssocID="{7CB6F5E2-02E4-4564-98B3-37614B304E0D}" presName="sibTrans" presStyleCnt="0"/>
      <dgm:spPr/>
    </dgm:pt>
    <dgm:pt modelId="{710DC9A0-C9D0-4783-BB04-57E26BE3E60C}" type="pres">
      <dgm:prSet presAssocID="{1585CFCD-DAE0-4CC7-AB32-B648E0EDC538}" presName="node" presStyleLbl="node1" presStyleIdx="4" presStyleCnt="11">
        <dgm:presLayoutVars>
          <dgm:bulletEnabled val="1"/>
        </dgm:presLayoutVars>
      </dgm:prSet>
      <dgm:spPr/>
    </dgm:pt>
    <dgm:pt modelId="{331F06A2-D4A9-4EF2-A0AF-E0B4B07C70CD}" type="pres">
      <dgm:prSet presAssocID="{C631C4E9-09FD-4EF1-A251-2129C570D0A6}" presName="sibTrans" presStyleCnt="0"/>
      <dgm:spPr/>
    </dgm:pt>
    <dgm:pt modelId="{DDB0C480-6E08-4151-B924-062DA7545685}" type="pres">
      <dgm:prSet presAssocID="{3D9CAF50-F188-4B49-8608-8D41B5694D88}" presName="node" presStyleLbl="node1" presStyleIdx="5" presStyleCnt="11">
        <dgm:presLayoutVars>
          <dgm:bulletEnabled val="1"/>
        </dgm:presLayoutVars>
      </dgm:prSet>
      <dgm:spPr/>
    </dgm:pt>
    <dgm:pt modelId="{AA3B8F16-2E69-40F8-B0E2-46144061BF87}" type="pres">
      <dgm:prSet presAssocID="{C6D176FE-9F72-4E24-B120-59F46BA675E6}" presName="sibTrans" presStyleCnt="0"/>
      <dgm:spPr/>
    </dgm:pt>
    <dgm:pt modelId="{6A45A529-FF33-483A-A6D6-657A8D8BB02D}" type="pres">
      <dgm:prSet presAssocID="{A87D65B1-A8EE-4B0A-B859-9CEF36376E83}" presName="node" presStyleLbl="node1" presStyleIdx="6" presStyleCnt="11">
        <dgm:presLayoutVars>
          <dgm:bulletEnabled val="1"/>
        </dgm:presLayoutVars>
      </dgm:prSet>
      <dgm:spPr/>
    </dgm:pt>
    <dgm:pt modelId="{6E91B8FD-3BF9-47C8-A302-7D3488657515}" type="pres">
      <dgm:prSet presAssocID="{FB0D6756-A230-47A0-B77F-DC642536AE7C}" presName="sibTrans" presStyleCnt="0"/>
      <dgm:spPr/>
    </dgm:pt>
    <dgm:pt modelId="{4FF16331-CECC-4AE6-9BFA-D10349354761}" type="pres">
      <dgm:prSet presAssocID="{B7E34F43-164F-4C4D-9573-917F434C813E}" presName="node" presStyleLbl="node1" presStyleIdx="7" presStyleCnt="11">
        <dgm:presLayoutVars>
          <dgm:bulletEnabled val="1"/>
        </dgm:presLayoutVars>
      </dgm:prSet>
      <dgm:spPr/>
    </dgm:pt>
    <dgm:pt modelId="{7C09DB88-7950-49D8-9CA5-9F2F576A65D4}" type="pres">
      <dgm:prSet presAssocID="{FEE64C6A-74EA-4303-98ED-859E5C491A01}" presName="sibTrans" presStyleCnt="0"/>
      <dgm:spPr/>
    </dgm:pt>
    <dgm:pt modelId="{2B76CE2C-BFB0-4DBD-A6A9-066D62DED485}" type="pres">
      <dgm:prSet presAssocID="{922E5AD1-9695-418D-8DB8-240BB23BC170}" presName="node" presStyleLbl="node1" presStyleIdx="8" presStyleCnt="11">
        <dgm:presLayoutVars>
          <dgm:bulletEnabled val="1"/>
        </dgm:presLayoutVars>
      </dgm:prSet>
      <dgm:spPr/>
    </dgm:pt>
    <dgm:pt modelId="{DF2BBBF0-9C1E-43D0-98CF-C1E877B7FAFC}" type="pres">
      <dgm:prSet presAssocID="{4D0B496A-2547-4665-AE13-F1F266C5F464}" presName="sibTrans" presStyleCnt="0"/>
      <dgm:spPr/>
    </dgm:pt>
    <dgm:pt modelId="{C76804A7-E294-4887-9825-E6C0AE2D1E07}" type="pres">
      <dgm:prSet presAssocID="{5DFC5198-E353-45ED-8148-CA4268F87373}" presName="node" presStyleLbl="node1" presStyleIdx="9" presStyleCnt="11">
        <dgm:presLayoutVars>
          <dgm:bulletEnabled val="1"/>
        </dgm:presLayoutVars>
      </dgm:prSet>
      <dgm:spPr/>
    </dgm:pt>
    <dgm:pt modelId="{526EBD10-577E-4F9F-B6FB-48483A9EDA6E}" type="pres">
      <dgm:prSet presAssocID="{4A53297B-5D22-4209-A49F-A3E88A74F0B6}" presName="sibTrans" presStyleCnt="0"/>
      <dgm:spPr/>
    </dgm:pt>
    <dgm:pt modelId="{47C700CC-748C-4B93-AD9B-7BFD817BD9AC}" type="pres">
      <dgm:prSet presAssocID="{E816972A-E771-4720-A5DE-728F91B7A4A5}" presName="node" presStyleLbl="node1" presStyleIdx="10" presStyleCnt="11">
        <dgm:presLayoutVars>
          <dgm:bulletEnabled val="1"/>
        </dgm:presLayoutVars>
      </dgm:prSet>
      <dgm:spPr/>
    </dgm:pt>
  </dgm:ptLst>
  <dgm:cxnLst>
    <dgm:cxn modelId="{0221B200-1BDE-4173-9E35-3B2DA81C9C4C}" srcId="{D82528CE-8082-43B2-BB7C-4CCF8FEAB59C}" destId="{53AD3043-0436-4244-8725-3E4066CBFD6D}" srcOrd="3" destOrd="0" parTransId="{B98EEC81-AF45-4EFE-909C-687CBFA24095}" sibTransId="{7CB6F5E2-02E4-4564-98B3-37614B304E0D}"/>
    <dgm:cxn modelId="{7F041C05-D8E5-4EB3-AB7F-5F6213E53E92}" type="presOf" srcId="{48D2A0DE-A75E-4618-BD0A-9DB4E96AD5DA}" destId="{C0C02BDF-E07A-470E-863E-96D30CAFBC55}" srcOrd="0" destOrd="0" presId="urn:microsoft.com/office/officeart/2005/8/layout/default"/>
    <dgm:cxn modelId="{BBEA2E0A-2066-4A8E-8EDD-FFBB33DA5703}" srcId="{D82528CE-8082-43B2-BB7C-4CCF8FEAB59C}" destId="{A87D65B1-A8EE-4B0A-B859-9CEF36376E83}" srcOrd="6" destOrd="0" parTransId="{721E5E53-583C-4664-B1E9-4E29CFC263C2}" sibTransId="{FB0D6756-A230-47A0-B77F-DC642536AE7C}"/>
    <dgm:cxn modelId="{E063F80C-D4F6-47FE-86CC-F0EE103C2892}" srcId="{D82528CE-8082-43B2-BB7C-4CCF8FEAB59C}" destId="{73178613-6CB8-456B-AD19-9F256265DABE}" srcOrd="0" destOrd="0" parTransId="{94296917-0DE6-4F33-B866-D36E05A513A5}" sibTransId="{AE1092DE-9545-442A-9E03-CECAAE01530F}"/>
    <dgm:cxn modelId="{9FF51B10-D324-4E94-B5D9-AEF2F2D75FC0}" srcId="{D82528CE-8082-43B2-BB7C-4CCF8FEAB59C}" destId="{3D9CAF50-F188-4B49-8608-8D41B5694D88}" srcOrd="5" destOrd="0" parTransId="{116A8AA7-2E49-4146-AF9F-26F6B06A39FC}" sibTransId="{C6D176FE-9F72-4E24-B120-59F46BA675E6}"/>
    <dgm:cxn modelId="{3259E31A-E329-4531-A0BE-FAA048551E90}" type="presOf" srcId="{B7E34F43-164F-4C4D-9573-917F434C813E}" destId="{4FF16331-CECC-4AE6-9BFA-D10349354761}" srcOrd="0" destOrd="0" presId="urn:microsoft.com/office/officeart/2005/8/layout/default"/>
    <dgm:cxn modelId="{43FEA229-9243-4CAD-B294-14E001F6C366}" type="presOf" srcId="{53AD3043-0436-4244-8725-3E4066CBFD6D}" destId="{68C1D2C2-8629-4AC7-BA8E-6DD05C748E29}" srcOrd="0" destOrd="0" presId="urn:microsoft.com/office/officeart/2005/8/layout/default"/>
    <dgm:cxn modelId="{93ED083D-144B-42F9-AC77-42AEBE382FA4}" type="presOf" srcId="{A87D65B1-A8EE-4B0A-B859-9CEF36376E83}" destId="{6A45A529-FF33-483A-A6D6-657A8D8BB02D}" srcOrd="0" destOrd="0" presId="urn:microsoft.com/office/officeart/2005/8/layout/default"/>
    <dgm:cxn modelId="{03F78042-CAC8-4323-91AB-3C3CF392B4D1}" type="presOf" srcId="{922E5AD1-9695-418D-8DB8-240BB23BC170}" destId="{2B76CE2C-BFB0-4DBD-A6A9-066D62DED485}" srcOrd="0" destOrd="0" presId="urn:microsoft.com/office/officeart/2005/8/layout/default"/>
    <dgm:cxn modelId="{4E743B45-ABC6-4BC8-882D-6AB34130C84F}" type="presOf" srcId="{1585CFCD-DAE0-4CC7-AB32-B648E0EDC538}" destId="{710DC9A0-C9D0-4783-BB04-57E26BE3E60C}" srcOrd="0" destOrd="0" presId="urn:microsoft.com/office/officeart/2005/8/layout/default"/>
    <dgm:cxn modelId="{27C4506E-A969-4498-9D85-3F03327AA2AC}" srcId="{D82528CE-8082-43B2-BB7C-4CCF8FEAB59C}" destId="{922E5AD1-9695-418D-8DB8-240BB23BC170}" srcOrd="8" destOrd="0" parTransId="{BBC9E164-F377-461C-95CC-8FF35F8C12C6}" sibTransId="{4D0B496A-2547-4665-AE13-F1F266C5F464}"/>
    <dgm:cxn modelId="{1EE44053-A919-4230-A158-A0D93F2E31A5}" type="presOf" srcId="{D82528CE-8082-43B2-BB7C-4CCF8FEAB59C}" destId="{8A0A901A-02C0-47B8-921A-A8168E902ED5}" srcOrd="0" destOrd="0" presId="urn:microsoft.com/office/officeart/2005/8/layout/default"/>
    <dgm:cxn modelId="{EECB1E55-8118-406E-B830-3953ABF5F574}" srcId="{D82528CE-8082-43B2-BB7C-4CCF8FEAB59C}" destId="{B7E34F43-164F-4C4D-9573-917F434C813E}" srcOrd="7" destOrd="0" parTransId="{7DC51A16-1EE5-4902-AB56-140DC625CBB6}" sibTransId="{FEE64C6A-74EA-4303-98ED-859E5C491A01}"/>
    <dgm:cxn modelId="{6C58BB7D-A738-46C5-848B-C69B76E36C87}" type="presOf" srcId="{D2C76ECC-3CAD-4F20-8580-39B7B888C481}" destId="{F24D299D-1B95-47C9-B3DA-B45551EBAA8D}" srcOrd="0" destOrd="0" presId="urn:microsoft.com/office/officeart/2005/8/layout/default"/>
    <dgm:cxn modelId="{33648E81-31F2-4921-94A0-B3635E7EC53A}" type="presOf" srcId="{3D9CAF50-F188-4B49-8608-8D41B5694D88}" destId="{DDB0C480-6E08-4151-B924-062DA7545685}" srcOrd="0" destOrd="0" presId="urn:microsoft.com/office/officeart/2005/8/layout/default"/>
    <dgm:cxn modelId="{F66E25BD-B376-4BB2-81AF-6313F0FB5A29}" srcId="{D82528CE-8082-43B2-BB7C-4CCF8FEAB59C}" destId="{D2C76ECC-3CAD-4F20-8580-39B7B888C481}" srcOrd="2" destOrd="0" parTransId="{1C8674AA-20CB-41CF-944E-B1C083754695}" sibTransId="{483E85F9-AD12-428E-B174-BB21A1FAADD3}"/>
    <dgm:cxn modelId="{338E10C0-A067-4355-B535-34D67175DCE8}" srcId="{D82528CE-8082-43B2-BB7C-4CCF8FEAB59C}" destId="{48D2A0DE-A75E-4618-BD0A-9DB4E96AD5DA}" srcOrd="1" destOrd="0" parTransId="{14AF3EE0-E0E6-4B4C-BA8A-49FF75B3ECC8}" sibTransId="{30FFCDCE-C5CC-469B-98D2-7E5ABBEE0BA2}"/>
    <dgm:cxn modelId="{4E8BB5C5-A82F-4DB6-83D0-DC3FFAFCFC5B}" type="presOf" srcId="{5DFC5198-E353-45ED-8148-CA4268F87373}" destId="{C76804A7-E294-4887-9825-E6C0AE2D1E07}" srcOrd="0" destOrd="0" presId="urn:microsoft.com/office/officeart/2005/8/layout/default"/>
    <dgm:cxn modelId="{CC553DC6-EA2F-4B46-9ADB-3BC6368B01A3}" type="presOf" srcId="{E816972A-E771-4720-A5DE-728F91B7A4A5}" destId="{47C700CC-748C-4B93-AD9B-7BFD817BD9AC}" srcOrd="0" destOrd="0" presId="urn:microsoft.com/office/officeart/2005/8/layout/default"/>
    <dgm:cxn modelId="{4F872ACA-7FE0-487F-96BB-F119B12771FE}" srcId="{D82528CE-8082-43B2-BB7C-4CCF8FEAB59C}" destId="{5DFC5198-E353-45ED-8148-CA4268F87373}" srcOrd="9" destOrd="0" parTransId="{211FA6B3-DB2E-4196-90BE-66BAC67A6730}" sibTransId="{4A53297B-5D22-4209-A49F-A3E88A74F0B6}"/>
    <dgm:cxn modelId="{883ACAD1-17A7-49D1-9005-320F3C0B2C6D}" srcId="{D82528CE-8082-43B2-BB7C-4CCF8FEAB59C}" destId="{1585CFCD-DAE0-4CC7-AB32-B648E0EDC538}" srcOrd="4" destOrd="0" parTransId="{5697E509-A8C1-4C85-88F5-C220349993FF}" sibTransId="{C631C4E9-09FD-4EF1-A251-2129C570D0A6}"/>
    <dgm:cxn modelId="{AE743FEC-81B5-4E6C-B72B-F481AE924B19}" srcId="{D82528CE-8082-43B2-BB7C-4CCF8FEAB59C}" destId="{E816972A-E771-4720-A5DE-728F91B7A4A5}" srcOrd="10" destOrd="0" parTransId="{555FCE4C-45F9-4BA9-89F8-B4236A3FD785}" sibTransId="{0A808C86-8393-4718-AEB8-1C695AB48BBC}"/>
    <dgm:cxn modelId="{3CA831FB-3B7B-4ED5-A905-DF3601DE55B5}" type="presOf" srcId="{73178613-6CB8-456B-AD19-9F256265DABE}" destId="{1CDF45BE-7450-4336-A92C-7E1B94FE0B8D}" srcOrd="0" destOrd="0" presId="urn:microsoft.com/office/officeart/2005/8/layout/default"/>
    <dgm:cxn modelId="{2B57DB82-6808-4A8D-BE90-7AF6EB07E7B7}" type="presParOf" srcId="{8A0A901A-02C0-47B8-921A-A8168E902ED5}" destId="{1CDF45BE-7450-4336-A92C-7E1B94FE0B8D}" srcOrd="0" destOrd="0" presId="urn:microsoft.com/office/officeart/2005/8/layout/default"/>
    <dgm:cxn modelId="{72FBB83F-F229-490B-B811-7544411D5714}" type="presParOf" srcId="{8A0A901A-02C0-47B8-921A-A8168E902ED5}" destId="{5DD2B310-252A-4BB1-9A9A-3B29B92F54FE}" srcOrd="1" destOrd="0" presId="urn:microsoft.com/office/officeart/2005/8/layout/default"/>
    <dgm:cxn modelId="{A66BCBFE-83C3-47E4-AEBA-61E1CFCBDDC1}" type="presParOf" srcId="{8A0A901A-02C0-47B8-921A-A8168E902ED5}" destId="{C0C02BDF-E07A-470E-863E-96D30CAFBC55}" srcOrd="2" destOrd="0" presId="urn:microsoft.com/office/officeart/2005/8/layout/default"/>
    <dgm:cxn modelId="{7A5CEB4F-CE72-4F7A-9470-493A4FEE8CA4}" type="presParOf" srcId="{8A0A901A-02C0-47B8-921A-A8168E902ED5}" destId="{5C5E0F56-B3F6-4C00-9C85-14A4AFFA7A9F}" srcOrd="3" destOrd="0" presId="urn:microsoft.com/office/officeart/2005/8/layout/default"/>
    <dgm:cxn modelId="{65F39897-AD04-4A8F-BAD6-DCAC8EDF8F69}" type="presParOf" srcId="{8A0A901A-02C0-47B8-921A-A8168E902ED5}" destId="{F24D299D-1B95-47C9-B3DA-B45551EBAA8D}" srcOrd="4" destOrd="0" presId="urn:microsoft.com/office/officeart/2005/8/layout/default"/>
    <dgm:cxn modelId="{0BDC3DBE-E4D7-42D6-8340-D0406868C401}" type="presParOf" srcId="{8A0A901A-02C0-47B8-921A-A8168E902ED5}" destId="{81B15922-8F39-46AF-9F87-FDDB40EE6525}" srcOrd="5" destOrd="0" presId="urn:microsoft.com/office/officeart/2005/8/layout/default"/>
    <dgm:cxn modelId="{9B333135-2EEB-4A27-AA96-ADF936D95A94}" type="presParOf" srcId="{8A0A901A-02C0-47B8-921A-A8168E902ED5}" destId="{68C1D2C2-8629-4AC7-BA8E-6DD05C748E29}" srcOrd="6" destOrd="0" presId="urn:microsoft.com/office/officeart/2005/8/layout/default"/>
    <dgm:cxn modelId="{D1E70BB5-6EB1-470A-B694-00E64FF8F51A}" type="presParOf" srcId="{8A0A901A-02C0-47B8-921A-A8168E902ED5}" destId="{E49D8EE4-4487-4CAE-A138-F02CEB326364}" srcOrd="7" destOrd="0" presId="urn:microsoft.com/office/officeart/2005/8/layout/default"/>
    <dgm:cxn modelId="{325E1E70-04E5-49D6-8AF9-C12D3080ADC5}" type="presParOf" srcId="{8A0A901A-02C0-47B8-921A-A8168E902ED5}" destId="{710DC9A0-C9D0-4783-BB04-57E26BE3E60C}" srcOrd="8" destOrd="0" presId="urn:microsoft.com/office/officeart/2005/8/layout/default"/>
    <dgm:cxn modelId="{BB78E2D4-0ABF-4A0D-A600-242004ED0DCD}" type="presParOf" srcId="{8A0A901A-02C0-47B8-921A-A8168E902ED5}" destId="{331F06A2-D4A9-4EF2-A0AF-E0B4B07C70CD}" srcOrd="9" destOrd="0" presId="urn:microsoft.com/office/officeart/2005/8/layout/default"/>
    <dgm:cxn modelId="{E22638F3-06CA-46D7-9AF8-9B03E5F87CFC}" type="presParOf" srcId="{8A0A901A-02C0-47B8-921A-A8168E902ED5}" destId="{DDB0C480-6E08-4151-B924-062DA7545685}" srcOrd="10" destOrd="0" presId="urn:microsoft.com/office/officeart/2005/8/layout/default"/>
    <dgm:cxn modelId="{E147B63F-2425-48D0-9D32-3254F62FBB29}" type="presParOf" srcId="{8A0A901A-02C0-47B8-921A-A8168E902ED5}" destId="{AA3B8F16-2E69-40F8-B0E2-46144061BF87}" srcOrd="11" destOrd="0" presId="urn:microsoft.com/office/officeart/2005/8/layout/default"/>
    <dgm:cxn modelId="{12916FCE-087E-4C69-A60C-B28911EA167B}" type="presParOf" srcId="{8A0A901A-02C0-47B8-921A-A8168E902ED5}" destId="{6A45A529-FF33-483A-A6D6-657A8D8BB02D}" srcOrd="12" destOrd="0" presId="urn:microsoft.com/office/officeart/2005/8/layout/default"/>
    <dgm:cxn modelId="{7DD93C9C-23A2-4B46-8BB1-FE4D05172246}" type="presParOf" srcId="{8A0A901A-02C0-47B8-921A-A8168E902ED5}" destId="{6E91B8FD-3BF9-47C8-A302-7D3488657515}" srcOrd="13" destOrd="0" presId="urn:microsoft.com/office/officeart/2005/8/layout/default"/>
    <dgm:cxn modelId="{32231B4E-9BF7-49B9-8B1A-4DC5967CE751}" type="presParOf" srcId="{8A0A901A-02C0-47B8-921A-A8168E902ED5}" destId="{4FF16331-CECC-4AE6-9BFA-D10349354761}" srcOrd="14" destOrd="0" presId="urn:microsoft.com/office/officeart/2005/8/layout/default"/>
    <dgm:cxn modelId="{A4804623-4003-4B58-A5AB-0EC47FC491AB}" type="presParOf" srcId="{8A0A901A-02C0-47B8-921A-A8168E902ED5}" destId="{7C09DB88-7950-49D8-9CA5-9F2F576A65D4}" srcOrd="15" destOrd="0" presId="urn:microsoft.com/office/officeart/2005/8/layout/default"/>
    <dgm:cxn modelId="{75752617-41CB-4FF7-8565-B24338A6E5D9}" type="presParOf" srcId="{8A0A901A-02C0-47B8-921A-A8168E902ED5}" destId="{2B76CE2C-BFB0-4DBD-A6A9-066D62DED485}" srcOrd="16" destOrd="0" presId="urn:microsoft.com/office/officeart/2005/8/layout/default"/>
    <dgm:cxn modelId="{28312F69-DFDE-430B-AB8F-57496369B31C}" type="presParOf" srcId="{8A0A901A-02C0-47B8-921A-A8168E902ED5}" destId="{DF2BBBF0-9C1E-43D0-98CF-C1E877B7FAFC}" srcOrd="17" destOrd="0" presId="urn:microsoft.com/office/officeart/2005/8/layout/default"/>
    <dgm:cxn modelId="{2222D24C-296A-4104-8249-C1360FDF5954}" type="presParOf" srcId="{8A0A901A-02C0-47B8-921A-A8168E902ED5}" destId="{C76804A7-E294-4887-9825-E6C0AE2D1E07}" srcOrd="18" destOrd="0" presId="urn:microsoft.com/office/officeart/2005/8/layout/default"/>
    <dgm:cxn modelId="{E16AC49C-3762-4A5B-8CAA-E9CB7C3733D9}" type="presParOf" srcId="{8A0A901A-02C0-47B8-921A-A8168E902ED5}" destId="{526EBD10-577E-4F9F-B6FB-48483A9EDA6E}" srcOrd="19" destOrd="0" presId="urn:microsoft.com/office/officeart/2005/8/layout/default"/>
    <dgm:cxn modelId="{602E803F-800D-4F5F-A276-EBA8F58FA909}" type="presParOf" srcId="{8A0A901A-02C0-47B8-921A-A8168E902ED5}" destId="{47C700CC-748C-4B93-AD9B-7BFD817BD9AC}"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922525-7A01-4E69-9087-D5ECB14AD5F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9E29C6B-A7E7-40D0-A2A8-E459C5BD559D}">
      <dgm:prSet/>
      <dgm:spPr/>
      <dgm:t>
        <a:bodyPr/>
        <a:lstStyle/>
        <a:p>
          <a:r>
            <a:rPr lang="nl-NL"/>
            <a:t>Pre-University Leiden of Den Haag</a:t>
          </a:r>
          <a:endParaRPr lang="en-US"/>
        </a:p>
      </dgm:t>
    </dgm:pt>
    <dgm:pt modelId="{D84D0812-6716-4A39-B41F-4B84F46D4931}" type="parTrans" cxnId="{67EF34BC-82B1-4F6A-BACC-B69B8D91F5C3}">
      <dgm:prSet/>
      <dgm:spPr/>
      <dgm:t>
        <a:bodyPr/>
        <a:lstStyle/>
        <a:p>
          <a:endParaRPr lang="en-US"/>
        </a:p>
      </dgm:t>
    </dgm:pt>
    <dgm:pt modelId="{1796F3A9-AC5A-4DF7-9606-CBAE15AC0B61}" type="sibTrans" cxnId="{67EF34BC-82B1-4F6A-BACC-B69B8D91F5C3}">
      <dgm:prSet/>
      <dgm:spPr/>
      <dgm:t>
        <a:bodyPr/>
        <a:lstStyle/>
        <a:p>
          <a:endParaRPr lang="en-US"/>
        </a:p>
      </dgm:t>
    </dgm:pt>
    <dgm:pt modelId="{C9992205-A959-4192-B808-DD2485391DA2}">
      <dgm:prSet/>
      <dgm:spPr/>
      <dgm:t>
        <a:bodyPr/>
        <a:lstStyle/>
        <a:p>
          <a:r>
            <a:rPr lang="nl-NL"/>
            <a:t>Pre-Classes Leiden</a:t>
          </a:r>
          <a:endParaRPr lang="en-US"/>
        </a:p>
      </dgm:t>
    </dgm:pt>
    <dgm:pt modelId="{61A278A9-AA53-4232-9ED2-A25D06B6F290}" type="parTrans" cxnId="{3EBBFEC3-62D5-4998-8979-005C45F9633E}">
      <dgm:prSet/>
      <dgm:spPr/>
      <dgm:t>
        <a:bodyPr/>
        <a:lstStyle/>
        <a:p>
          <a:endParaRPr lang="en-US"/>
        </a:p>
      </dgm:t>
    </dgm:pt>
    <dgm:pt modelId="{5C377E22-CFE7-42B9-A4B1-61539837CFC9}" type="sibTrans" cxnId="{3EBBFEC3-62D5-4998-8979-005C45F9633E}">
      <dgm:prSet/>
      <dgm:spPr/>
      <dgm:t>
        <a:bodyPr/>
        <a:lstStyle/>
        <a:p>
          <a:endParaRPr lang="en-US"/>
        </a:p>
      </dgm:t>
    </dgm:pt>
    <dgm:pt modelId="{039AE712-4059-495E-B2CA-FCFAE9CD9ECF}">
      <dgm:prSet/>
      <dgm:spPr/>
      <dgm:t>
        <a:bodyPr/>
        <a:lstStyle/>
        <a:p>
          <a:r>
            <a:rPr lang="nl-NL"/>
            <a:t>Pre-University Delft</a:t>
          </a:r>
          <a:endParaRPr lang="en-US"/>
        </a:p>
      </dgm:t>
    </dgm:pt>
    <dgm:pt modelId="{0EF9C47E-E68D-4384-94DB-CC18698DEAB4}" type="parTrans" cxnId="{2CEFD5C9-5E19-4F8B-9B55-7B3189FF2970}">
      <dgm:prSet/>
      <dgm:spPr/>
      <dgm:t>
        <a:bodyPr/>
        <a:lstStyle/>
        <a:p>
          <a:endParaRPr lang="en-US"/>
        </a:p>
      </dgm:t>
    </dgm:pt>
    <dgm:pt modelId="{C762A35C-DC2A-41AA-A0F3-DCCBEFEC95C5}" type="sibTrans" cxnId="{2CEFD5C9-5E19-4F8B-9B55-7B3189FF2970}">
      <dgm:prSet/>
      <dgm:spPr/>
      <dgm:t>
        <a:bodyPr/>
        <a:lstStyle/>
        <a:p>
          <a:endParaRPr lang="en-US"/>
        </a:p>
      </dgm:t>
    </dgm:pt>
    <dgm:pt modelId="{8D7CDE96-6307-438F-95A5-5D27BF6416B9}">
      <dgm:prSet/>
      <dgm:spPr/>
      <dgm:t>
        <a:bodyPr/>
        <a:lstStyle/>
        <a:p>
          <a:r>
            <a:rPr lang="nl-NL" err="1"/>
            <a:t>PreStudent</a:t>
          </a:r>
          <a:r>
            <a:rPr lang="nl-NL"/>
            <a:t> Program</a:t>
          </a:r>
          <a:endParaRPr lang="en-US"/>
        </a:p>
      </dgm:t>
    </dgm:pt>
    <dgm:pt modelId="{4C7D3F42-9283-4530-8539-CBC853C6AF81}" type="parTrans" cxnId="{9E814978-9A7F-4484-8C30-B080330124D5}">
      <dgm:prSet/>
      <dgm:spPr/>
      <dgm:t>
        <a:bodyPr/>
        <a:lstStyle/>
        <a:p>
          <a:endParaRPr lang="en-US"/>
        </a:p>
      </dgm:t>
    </dgm:pt>
    <dgm:pt modelId="{56C30D08-2451-42FD-89EA-9A9DA8FB30D8}" type="sibTrans" cxnId="{9E814978-9A7F-4484-8C30-B080330124D5}">
      <dgm:prSet/>
      <dgm:spPr/>
      <dgm:t>
        <a:bodyPr/>
        <a:lstStyle/>
        <a:p>
          <a:endParaRPr lang="en-US"/>
        </a:p>
      </dgm:t>
    </dgm:pt>
    <dgm:pt modelId="{EAAD22E5-0F42-42CC-A091-56FE2D024405}">
      <dgm:prSet/>
      <dgm:spPr/>
      <dgm:t>
        <a:bodyPr/>
        <a:lstStyle/>
        <a:p>
          <a:r>
            <a:rPr lang="nl-NL"/>
            <a:t>Meeloopdagen</a:t>
          </a:r>
          <a:endParaRPr lang="en-US"/>
        </a:p>
      </dgm:t>
    </dgm:pt>
    <dgm:pt modelId="{C4BB1A54-1482-4525-A08F-0961115CAF95}" type="parTrans" cxnId="{4EC7E408-F28E-4B78-B1D8-56C2AF5FE747}">
      <dgm:prSet/>
      <dgm:spPr/>
      <dgm:t>
        <a:bodyPr/>
        <a:lstStyle/>
        <a:p>
          <a:endParaRPr lang="en-US"/>
        </a:p>
      </dgm:t>
    </dgm:pt>
    <dgm:pt modelId="{FAF80661-EDC7-40D3-941F-9C561595A5E1}" type="sibTrans" cxnId="{4EC7E408-F28E-4B78-B1D8-56C2AF5FE747}">
      <dgm:prSet/>
      <dgm:spPr/>
      <dgm:t>
        <a:bodyPr/>
        <a:lstStyle/>
        <a:p>
          <a:endParaRPr lang="en-US"/>
        </a:p>
      </dgm:t>
    </dgm:pt>
    <dgm:pt modelId="{568937D7-F23E-41CD-A8EF-B0534E178915}">
      <dgm:prSet/>
      <dgm:spPr/>
      <dgm:t>
        <a:bodyPr/>
        <a:lstStyle/>
        <a:p>
          <a:r>
            <a:rPr lang="en-US"/>
            <a:t>(Online) </a:t>
          </a:r>
          <a:r>
            <a:rPr lang="en-US" err="1"/>
            <a:t>proefstuderen</a:t>
          </a:r>
          <a:endParaRPr lang="en-US"/>
        </a:p>
      </dgm:t>
    </dgm:pt>
    <dgm:pt modelId="{8127AD78-CAFD-4DAB-BD94-EBE4A64F467D}" type="parTrans" cxnId="{838385E4-EFBF-4890-AA50-63685721242F}">
      <dgm:prSet/>
      <dgm:spPr/>
      <dgm:t>
        <a:bodyPr/>
        <a:lstStyle/>
        <a:p>
          <a:endParaRPr lang="en-US"/>
        </a:p>
      </dgm:t>
    </dgm:pt>
    <dgm:pt modelId="{00059F7C-D003-477E-B85F-CC96C270166B}" type="sibTrans" cxnId="{838385E4-EFBF-4890-AA50-63685721242F}">
      <dgm:prSet/>
      <dgm:spPr/>
      <dgm:t>
        <a:bodyPr/>
        <a:lstStyle/>
        <a:p>
          <a:endParaRPr lang="en-US"/>
        </a:p>
      </dgm:t>
    </dgm:pt>
    <dgm:pt modelId="{2E834DDF-C6F2-44ED-A889-906C0C266583}" type="pres">
      <dgm:prSet presAssocID="{CA922525-7A01-4E69-9087-D5ECB14AD5F5}" presName="diagram" presStyleCnt="0">
        <dgm:presLayoutVars>
          <dgm:dir/>
          <dgm:resizeHandles val="exact"/>
        </dgm:presLayoutVars>
      </dgm:prSet>
      <dgm:spPr/>
    </dgm:pt>
    <dgm:pt modelId="{735C9C26-9C88-4157-B0D8-0BE06589639A}" type="pres">
      <dgm:prSet presAssocID="{29E29C6B-A7E7-40D0-A2A8-E459C5BD559D}" presName="node" presStyleLbl="node1" presStyleIdx="0" presStyleCnt="6">
        <dgm:presLayoutVars>
          <dgm:bulletEnabled val="1"/>
        </dgm:presLayoutVars>
      </dgm:prSet>
      <dgm:spPr/>
    </dgm:pt>
    <dgm:pt modelId="{55FB9115-F4EE-4774-B173-8E2EC115FBB7}" type="pres">
      <dgm:prSet presAssocID="{1796F3A9-AC5A-4DF7-9606-CBAE15AC0B61}" presName="sibTrans" presStyleCnt="0"/>
      <dgm:spPr/>
    </dgm:pt>
    <dgm:pt modelId="{B73AEC00-D55B-48A4-9A92-9B7BFD6BAF04}" type="pres">
      <dgm:prSet presAssocID="{C9992205-A959-4192-B808-DD2485391DA2}" presName="node" presStyleLbl="node1" presStyleIdx="1" presStyleCnt="6">
        <dgm:presLayoutVars>
          <dgm:bulletEnabled val="1"/>
        </dgm:presLayoutVars>
      </dgm:prSet>
      <dgm:spPr/>
    </dgm:pt>
    <dgm:pt modelId="{53F290CB-B899-46ED-9B04-077F00268AE7}" type="pres">
      <dgm:prSet presAssocID="{5C377E22-CFE7-42B9-A4B1-61539837CFC9}" presName="sibTrans" presStyleCnt="0"/>
      <dgm:spPr/>
    </dgm:pt>
    <dgm:pt modelId="{21BB654A-3E44-4F36-9BF9-5A5716E48ACA}" type="pres">
      <dgm:prSet presAssocID="{039AE712-4059-495E-B2CA-FCFAE9CD9ECF}" presName="node" presStyleLbl="node1" presStyleIdx="2" presStyleCnt="6">
        <dgm:presLayoutVars>
          <dgm:bulletEnabled val="1"/>
        </dgm:presLayoutVars>
      </dgm:prSet>
      <dgm:spPr/>
    </dgm:pt>
    <dgm:pt modelId="{A16E8129-8F98-4E6C-8E88-38213A5D8D63}" type="pres">
      <dgm:prSet presAssocID="{C762A35C-DC2A-41AA-A0F3-DCCBEFEC95C5}" presName="sibTrans" presStyleCnt="0"/>
      <dgm:spPr/>
    </dgm:pt>
    <dgm:pt modelId="{ED116906-EEC7-4CD9-87B9-2EDD22AB98E6}" type="pres">
      <dgm:prSet presAssocID="{8D7CDE96-6307-438F-95A5-5D27BF6416B9}" presName="node" presStyleLbl="node1" presStyleIdx="3" presStyleCnt="6">
        <dgm:presLayoutVars>
          <dgm:bulletEnabled val="1"/>
        </dgm:presLayoutVars>
      </dgm:prSet>
      <dgm:spPr/>
    </dgm:pt>
    <dgm:pt modelId="{77538051-C102-4F29-AD0B-1F559A01F321}" type="pres">
      <dgm:prSet presAssocID="{56C30D08-2451-42FD-89EA-9A9DA8FB30D8}" presName="sibTrans" presStyleCnt="0"/>
      <dgm:spPr/>
    </dgm:pt>
    <dgm:pt modelId="{6813A26E-4AC7-4A72-ADB2-CDAED52FC884}" type="pres">
      <dgm:prSet presAssocID="{EAAD22E5-0F42-42CC-A091-56FE2D024405}" presName="node" presStyleLbl="node1" presStyleIdx="4" presStyleCnt="6">
        <dgm:presLayoutVars>
          <dgm:bulletEnabled val="1"/>
        </dgm:presLayoutVars>
      </dgm:prSet>
      <dgm:spPr/>
    </dgm:pt>
    <dgm:pt modelId="{E3FCB250-8486-4672-9FD3-24D5ACDB88F6}" type="pres">
      <dgm:prSet presAssocID="{FAF80661-EDC7-40D3-941F-9C561595A5E1}" presName="sibTrans" presStyleCnt="0"/>
      <dgm:spPr/>
    </dgm:pt>
    <dgm:pt modelId="{F5A954C3-E405-4F7B-B79B-E8A925771FA4}" type="pres">
      <dgm:prSet presAssocID="{568937D7-F23E-41CD-A8EF-B0534E178915}" presName="node" presStyleLbl="node1" presStyleIdx="5" presStyleCnt="6">
        <dgm:presLayoutVars>
          <dgm:bulletEnabled val="1"/>
        </dgm:presLayoutVars>
      </dgm:prSet>
      <dgm:spPr/>
    </dgm:pt>
  </dgm:ptLst>
  <dgm:cxnLst>
    <dgm:cxn modelId="{4EC7E408-F28E-4B78-B1D8-56C2AF5FE747}" srcId="{CA922525-7A01-4E69-9087-D5ECB14AD5F5}" destId="{EAAD22E5-0F42-42CC-A091-56FE2D024405}" srcOrd="4" destOrd="0" parTransId="{C4BB1A54-1482-4525-A08F-0961115CAF95}" sibTransId="{FAF80661-EDC7-40D3-941F-9C561595A5E1}"/>
    <dgm:cxn modelId="{31BBB16F-6F1C-413A-A5BF-25EF5CAECD31}" type="presOf" srcId="{039AE712-4059-495E-B2CA-FCFAE9CD9ECF}" destId="{21BB654A-3E44-4F36-9BF9-5A5716E48ACA}" srcOrd="0" destOrd="0" presId="urn:microsoft.com/office/officeart/2005/8/layout/default"/>
    <dgm:cxn modelId="{9E814978-9A7F-4484-8C30-B080330124D5}" srcId="{CA922525-7A01-4E69-9087-D5ECB14AD5F5}" destId="{8D7CDE96-6307-438F-95A5-5D27BF6416B9}" srcOrd="3" destOrd="0" parTransId="{4C7D3F42-9283-4530-8539-CBC853C6AF81}" sibTransId="{56C30D08-2451-42FD-89EA-9A9DA8FB30D8}"/>
    <dgm:cxn modelId="{61110C7E-3CB9-49DE-B921-D357224EE892}" type="presOf" srcId="{CA922525-7A01-4E69-9087-D5ECB14AD5F5}" destId="{2E834DDF-C6F2-44ED-A889-906C0C266583}" srcOrd="0" destOrd="0" presId="urn:microsoft.com/office/officeart/2005/8/layout/default"/>
    <dgm:cxn modelId="{7572B99D-E991-4013-AAEC-1C72E598F91B}" type="presOf" srcId="{568937D7-F23E-41CD-A8EF-B0534E178915}" destId="{F5A954C3-E405-4F7B-B79B-E8A925771FA4}" srcOrd="0" destOrd="0" presId="urn:microsoft.com/office/officeart/2005/8/layout/default"/>
    <dgm:cxn modelId="{E86D11B2-837A-4D67-B77F-5C5445416616}" type="presOf" srcId="{29E29C6B-A7E7-40D0-A2A8-E459C5BD559D}" destId="{735C9C26-9C88-4157-B0D8-0BE06589639A}" srcOrd="0" destOrd="0" presId="urn:microsoft.com/office/officeart/2005/8/layout/default"/>
    <dgm:cxn modelId="{67EF34BC-82B1-4F6A-BACC-B69B8D91F5C3}" srcId="{CA922525-7A01-4E69-9087-D5ECB14AD5F5}" destId="{29E29C6B-A7E7-40D0-A2A8-E459C5BD559D}" srcOrd="0" destOrd="0" parTransId="{D84D0812-6716-4A39-B41F-4B84F46D4931}" sibTransId="{1796F3A9-AC5A-4DF7-9606-CBAE15AC0B61}"/>
    <dgm:cxn modelId="{034444BC-07A3-47AC-836F-2855A478D3DB}" type="presOf" srcId="{EAAD22E5-0F42-42CC-A091-56FE2D024405}" destId="{6813A26E-4AC7-4A72-ADB2-CDAED52FC884}" srcOrd="0" destOrd="0" presId="urn:microsoft.com/office/officeart/2005/8/layout/default"/>
    <dgm:cxn modelId="{3EBBFEC3-62D5-4998-8979-005C45F9633E}" srcId="{CA922525-7A01-4E69-9087-D5ECB14AD5F5}" destId="{C9992205-A959-4192-B808-DD2485391DA2}" srcOrd="1" destOrd="0" parTransId="{61A278A9-AA53-4232-9ED2-A25D06B6F290}" sibTransId="{5C377E22-CFE7-42B9-A4B1-61539837CFC9}"/>
    <dgm:cxn modelId="{2CEFD5C9-5E19-4F8B-9B55-7B3189FF2970}" srcId="{CA922525-7A01-4E69-9087-D5ECB14AD5F5}" destId="{039AE712-4059-495E-B2CA-FCFAE9CD9ECF}" srcOrd="2" destOrd="0" parTransId="{0EF9C47E-E68D-4384-94DB-CC18698DEAB4}" sibTransId="{C762A35C-DC2A-41AA-A0F3-DCCBEFEC95C5}"/>
    <dgm:cxn modelId="{E050A5D0-F6E1-4581-9420-DF1726E10CEA}" type="presOf" srcId="{C9992205-A959-4192-B808-DD2485391DA2}" destId="{B73AEC00-D55B-48A4-9A92-9B7BFD6BAF04}" srcOrd="0" destOrd="0" presId="urn:microsoft.com/office/officeart/2005/8/layout/default"/>
    <dgm:cxn modelId="{838385E4-EFBF-4890-AA50-63685721242F}" srcId="{CA922525-7A01-4E69-9087-D5ECB14AD5F5}" destId="{568937D7-F23E-41CD-A8EF-B0534E178915}" srcOrd="5" destOrd="0" parTransId="{8127AD78-CAFD-4DAB-BD94-EBE4A64F467D}" sibTransId="{00059F7C-D003-477E-B85F-CC96C270166B}"/>
    <dgm:cxn modelId="{FFE05CEC-120C-4663-BEE8-2A435FA0BF97}" type="presOf" srcId="{8D7CDE96-6307-438F-95A5-5D27BF6416B9}" destId="{ED116906-EEC7-4CD9-87B9-2EDD22AB98E6}" srcOrd="0" destOrd="0" presId="urn:microsoft.com/office/officeart/2005/8/layout/default"/>
    <dgm:cxn modelId="{EE6135F8-1524-4461-825F-7E0A4F54B5EA}" type="presParOf" srcId="{2E834DDF-C6F2-44ED-A889-906C0C266583}" destId="{735C9C26-9C88-4157-B0D8-0BE06589639A}" srcOrd="0" destOrd="0" presId="urn:microsoft.com/office/officeart/2005/8/layout/default"/>
    <dgm:cxn modelId="{468C4664-6786-489C-A07C-6FDAF68DDFA4}" type="presParOf" srcId="{2E834DDF-C6F2-44ED-A889-906C0C266583}" destId="{55FB9115-F4EE-4774-B173-8E2EC115FBB7}" srcOrd="1" destOrd="0" presId="urn:microsoft.com/office/officeart/2005/8/layout/default"/>
    <dgm:cxn modelId="{CDB5B883-90D5-450C-9E81-6D035781D091}" type="presParOf" srcId="{2E834DDF-C6F2-44ED-A889-906C0C266583}" destId="{B73AEC00-D55B-48A4-9A92-9B7BFD6BAF04}" srcOrd="2" destOrd="0" presId="urn:microsoft.com/office/officeart/2005/8/layout/default"/>
    <dgm:cxn modelId="{E5B0175C-A2C5-4624-9884-044865160084}" type="presParOf" srcId="{2E834DDF-C6F2-44ED-A889-906C0C266583}" destId="{53F290CB-B899-46ED-9B04-077F00268AE7}" srcOrd="3" destOrd="0" presId="urn:microsoft.com/office/officeart/2005/8/layout/default"/>
    <dgm:cxn modelId="{824F4023-E037-4A46-A5A1-E452D053BCD2}" type="presParOf" srcId="{2E834DDF-C6F2-44ED-A889-906C0C266583}" destId="{21BB654A-3E44-4F36-9BF9-5A5716E48ACA}" srcOrd="4" destOrd="0" presId="urn:microsoft.com/office/officeart/2005/8/layout/default"/>
    <dgm:cxn modelId="{F3C23D5A-777B-4254-9026-85AD6847EFC2}" type="presParOf" srcId="{2E834DDF-C6F2-44ED-A889-906C0C266583}" destId="{A16E8129-8F98-4E6C-8E88-38213A5D8D63}" srcOrd="5" destOrd="0" presId="urn:microsoft.com/office/officeart/2005/8/layout/default"/>
    <dgm:cxn modelId="{C73A4DA7-E81D-46A1-B38A-F1A920266C66}" type="presParOf" srcId="{2E834DDF-C6F2-44ED-A889-906C0C266583}" destId="{ED116906-EEC7-4CD9-87B9-2EDD22AB98E6}" srcOrd="6" destOrd="0" presId="urn:microsoft.com/office/officeart/2005/8/layout/default"/>
    <dgm:cxn modelId="{D21D98AD-202A-499A-9B97-A5441F69D659}" type="presParOf" srcId="{2E834DDF-C6F2-44ED-A889-906C0C266583}" destId="{77538051-C102-4F29-AD0B-1F559A01F321}" srcOrd="7" destOrd="0" presId="urn:microsoft.com/office/officeart/2005/8/layout/default"/>
    <dgm:cxn modelId="{2844A354-4C79-48C0-B9D7-F2ED5DA39C5E}" type="presParOf" srcId="{2E834DDF-C6F2-44ED-A889-906C0C266583}" destId="{6813A26E-4AC7-4A72-ADB2-CDAED52FC884}" srcOrd="8" destOrd="0" presId="urn:microsoft.com/office/officeart/2005/8/layout/default"/>
    <dgm:cxn modelId="{E5CD6F68-A567-441B-AC37-B283BE827254}" type="presParOf" srcId="{2E834DDF-C6F2-44ED-A889-906C0C266583}" destId="{E3FCB250-8486-4672-9FD3-24D5ACDB88F6}" srcOrd="9" destOrd="0" presId="urn:microsoft.com/office/officeart/2005/8/layout/default"/>
    <dgm:cxn modelId="{BE73BD21-9088-4EAB-BC73-35CBE9E19438}" type="presParOf" srcId="{2E834DDF-C6F2-44ED-A889-906C0C266583}" destId="{F5A954C3-E405-4F7B-B79B-E8A925771FA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00BE9-BF9D-4FFF-8278-9064341056AA}">
      <dsp:nvSpPr>
        <dsp:cNvPr id="0" name=""/>
        <dsp:cNvSpPr/>
      </dsp:nvSpPr>
      <dsp:spPr>
        <a:xfrm>
          <a:off x="0" y="17432"/>
          <a:ext cx="6525661" cy="103135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Studie? – HBO/WO?</a:t>
          </a:r>
          <a:endParaRPr lang="en-US" sz="4300" kern="1200"/>
        </a:p>
      </dsp:txBody>
      <dsp:txXfrm>
        <a:off x="50347" y="67779"/>
        <a:ext cx="6424967" cy="930660"/>
      </dsp:txXfrm>
    </dsp:sp>
    <dsp:sp modelId="{1CB77EC0-865B-43AE-966C-094D293AE7B0}">
      <dsp:nvSpPr>
        <dsp:cNvPr id="0" name=""/>
        <dsp:cNvSpPr/>
      </dsp:nvSpPr>
      <dsp:spPr>
        <a:xfrm>
          <a:off x="0" y="1172627"/>
          <a:ext cx="6525661" cy="1031354"/>
        </a:xfrm>
        <a:prstGeom prst="roundRect">
          <a:avLst/>
        </a:prstGeom>
        <a:solidFill>
          <a:schemeClr val="accent2">
            <a:hueOff val="-506510"/>
            <a:satOff val="2001"/>
            <a:lumOff val="2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Tussenjaar?</a:t>
          </a:r>
          <a:endParaRPr lang="en-US" sz="4300" kern="1200"/>
        </a:p>
      </dsp:txBody>
      <dsp:txXfrm>
        <a:off x="50347" y="1222974"/>
        <a:ext cx="6424967" cy="930660"/>
      </dsp:txXfrm>
    </dsp:sp>
    <dsp:sp modelId="{97042A73-B2E8-488C-B63F-A106F756D783}">
      <dsp:nvSpPr>
        <dsp:cNvPr id="0" name=""/>
        <dsp:cNvSpPr/>
      </dsp:nvSpPr>
      <dsp:spPr>
        <a:xfrm>
          <a:off x="0" y="2327822"/>
          <a:ext cx="6525661" cy="1031354"/>
        </a:xfrm>
        <a:prstGeom prst="roundRect">
          <a:avLst/>
        </a:prstGeom>
        <a:solidFill>
          <a:schemeClr val="accent2">
            <a:hueOff val="-1013021"/>
            <a:satOff val="4001"/>
            <a:lumOff val="41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Werken?</a:t>
          </a:r>
          <a:endParaRPr lang="en-US" sz="4300" kern="1200"/>
        </a:p>
      </dsp:txBody>
      <dsp:txXfrm>
        <a:off x="50347" y="2378169"/>
        <a:ext cx="6424967" cy="930660"/>
      </dsp:txXfrm>
    </dsp:sp>
    <dsp:sp modelId="{3EF628B2-CA17-4DC5-80D0-7A9D77B7ECAD}">
      <dsp:nvSpPr>
        <dsp:cNvPr id="0" name=""/>
        <dsp:cNvSpPr/>
      </dsp:nvSpPr>
      <dsp:spPr>
        <a:xfrm>
          <a:off x="0" y="3483017"/>
          <a:ext cx="6525661" cy="1031354"/>
        </a:xfrm>
        <a:prstGeom prst="roundRect">
          <a:avLst/>
        </a:prstGeom>
        <a:solidFill>
          <a:schemeClr val="accent2">
            <a:hueOff val="-1519531"/>
            <a:satOff val="600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Anders?</a:t>
          </a:r>
          <a:endParaRPr lang="en-US" sz="4300" kern="1200"/>
        </a:p>
      </dsp:txBody>
      <dsp:txXfrm>
        <a:off x="50347" y="3533364"/>
        <a:ext cx="6424967" cy="930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0640B-009F-4D3D-A1E2-AB91FDC61A4D}">
      <dsp:nvSpPr>
        <dsp:cNvPr id="0" name=""/>
        <dsp:cNvSpPr/>
      </dsp:nvSpPr>
      <dsp:spPr>
        <a:xfrm>
          <a:off x="1864104" y="909"/>
          <a:ext cx="2625035" cy="13125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Hogeschool (HBO)</a:t>
          </a:r>
        </a:p>
      </dsp:txBody>
      <dsp:txXfrm>
        <a:off x="1902546" y="39351"/>
        <a:ext cx="2548151" cy="1235633"/>
      </dsp:txXfrm>
    </dsp:sp>
    <dsp:sp modelId="{DEC7CB02-BE84-48F2-9F19-5570AF0481F5}">
      <dsp:nvSpPr>
        <dsp:cNvPr id="0" name=""/>
        <dsp:cNvSpPr/>
      </dsp:nvSpPr>
      <dsp:spPr>
        <a:xfrm>
          <a:off x="2126607" y="1313427"/>
          <a:ext cx="262503" cy="984388"/>
        </a:xfrm>
        <a:custGeom>
          <a:avLst/>
          <a:gdLst/>
          <a:ahLst/>
          <a:cxnLst/>
          <a:rect l="0" t="0" r="0" b="0"/>
          <a:pathLst>
            <a:path>
              <a:moveTo>
                <a:pt x="0" y="0"/>
              </a:moveTo>
              <a:lnTo>
                <a:pt x="0" y="984388"/>
              </a:lnTo>
              <a:lnTo>
                <a:pt x="262503" y="9843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2855B9-F7F8-4A5D-A472-88F9785A923D}">
      <dsp:nvSpPr>
        <dsp:cNvPr id="0" name=""/>
        <dsp:cNvSpPr/>
      </dsp:nvSpPr>
      <dsp:spPr>
        <a:xfrm>
          <a:off x="2389111" y="1641556"/>
          <a:ext cx="2100028" cy="1312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Bachelor 4 jaar</a:t>
          </a:r>
        </a:p>
      </dsp:txBody>
      <dsp:txXfrm>
        <a:off x="2427553" y="1679998"/>
        <a:ext cx="2023144" cy="1235633"/>
      </dsp:txXfrm>
    </dsp:sp>
    <dsp:sp modelId="{8D3273FA-01A0-4483-A946-849DC7E1D3F2}">
      <dsp:nvSpPr>
        <dsp:cNvPr id="0" name=""/>
        <dsp:cNvSpPr/>
      </dsp:nvSpPr>
      <dsp:spPr>
        <a:xfrm>
          <a:off x="2126607" y="1313427"/>
          <a:ext cx="262503" cy="2625035"/>
        </a:xfrm>
        <a:custGeom>
          <a:avLst/>
          <a:gdLst/>
          <a:ahLst/>
          <a:cxnLst/>
          <a:rect l="0" t="0" r="0" b="0"/>
          <a:pathLst>
            <a:path>
              <a:moveTo>
                <a:pt x="0" y="0"/>
              </a:moveTo>
              <a:lnTo>
                <a:pt x="0" y="2625035"/>
              </a:lnTo>
              <a:lnTo>
                <a:pt x="262503" y="26250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83173-25A5-4B92-B527-1DB6EE7CBEEA}">
      <dsp:nvSpPr>
        <dsp:cNvPr id="0" name=""/>
        <dsp:cNvSpPr/>
      </dsp:nvSpPr>
      <dsp:spPr>
        <a:xfrm>
          <a:off x="2389111" y="3282203"/>
          <a:ext cx="2100028" cy="1312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Master </a:t>
          </a:r>
        </a:p>
        <a:p>
          <a:pPr marL="0" lvl="0" indent="0" algn="ctr" defTabSz="1511300">
            <a:lnSpc>
              <a:spcPct val="90000"/>
            </a:lnSpc>
            <a:spcBef>
              <a:spcPct val="0"/>
            </a:spcBef>
            <a:spcAft>
              <a:spcPct val="35000"/>
            </a:spcAft>
            <a:buNone/>
          </a:pPr>
          <a:r>
            <a:rPr lang="nl-NL" sz="3400" kern="1200"/>
            <a:t>1 – 2 jaar</a:t>
          </a:r>
        </a:p>
      </dsp:txBody>
      <dsp:txXfrm>
        <a:off x="2427553" y="3320645"/>
        <a:ext cx="2023144" cy="1235633"/>
      </dsp:txXfrm>
    </dsp:sp>
    <dsp:sp modelId="{87197C6D-5E57-4F35-9890-DDDC29002FDB}">
      <dsp:nvSpPr>
        <dsp:cNvPr id="0" name=""/>
        <dsp:cNvSpPr/>
      </dsp:nvSpPr>
      <dsp:spPr>
        <a:xfrm>
          <a:off x="5145398" y="909"/>
          <a:ext cx="2625035" cy="13125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Universiteit (WO)</a:t>
          </a:r>
        </a:p>
      </dsp:txBody>
      <dsp:txXfrm>
        <a:off x="5183840" y="39351"/>
        <a:ext cx="2548151" cy="1235633"/>
      </dsp:txXfrm>
    </dsp:sp>
    <dsp:sp modelId="{6A1442F7-E227-44CD-A56F-7B96CEB3FB5A}">
      <dsp:nvSpPr>
        <dsp:cNvPr id="0" name=""/>
        <dsp:cNvSpPr/>
      </dsp:nvSpPr>
      <dsp:spPr>
        <a:xfrm>
          <a:off x="5407901" y="1313427"/>
          <a:ext cx="262503" cy="984388"/>
        </a:xfrm>
        <a:custGeom>
          <a:avLst/>
          <a:gdLst/>
          <a:ahLst/>
          <a:cxnLst/>
          <a:rect l="0" t="0" r="0" b="0"/>
          <a:pathLst>
            <a:path>
              <a:moveTo>
                <a:pt x="0" y="0"/>
              </a:moveTo>
              <a:lnTo>
                <a:pt x="0" y="984388"/>
              </a:lnTo>
              <a:lnTo>
                <a:pt x="262503" y="9843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2F0502-123B-4C42-833C-C8D8740CCA91}">
      <dsp:nvSpPr>
        <dsp:cNvPr id="0" name=""/>
        <dsp:cNvSpPr/>
      </dsp:nvSpPr>
      <dsp:spPr>
        <a:xfrm>
          <a:off x="5670405" y="1641556"/>
          <a:ext cx="2100028" cy="1312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Bachelor 3 jaar</a:t>
          </a:r>
        </a:p>
      </dsp:txBody>
      <dsp:txXfrm>
        <a:off x="5708847" y="1679998"/>
        <a:ext cx="2023144" cy="1235633"/>
      </dsp:txXfrm>
    </dsp:sp>
    <dsp:sp modelId="{44CC59AC-1767-4EDE-A20E-5D3769F493B7}">
      <dsp:nvSpPr>
        <dsp:cNvPr id="0" name=""/>
        <dsp:cNvSpPr/>
      </dsp:nvSpPr>
      <dsp:spPr>
        <a:xfrm>
          <a:off x="5407901" y="1313427"/>
          <a:ext cx="239907" cy="2625944"/>
        </a:xfrm>
        <a:custGeom>
          <a:avLst/>
          <a:gdLst/>
          <a:ahLst/>
          <a:cxnLst/>
          <a:rect l="0" t="0" r="0" b="0"/>
          <a:pathLst>
            <a:path>
              <a:moveTo>
                <a:pt x="0" y="0"/>
              </a:moveTo>
              <a:lnTo>
                <a:pt x="0" y="2625944"/>
              </a:lnTo>
              <a:lnTo>
                <a:pt x="239907" y="26259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7D678E-5B62-4B9D-82DD-6B15346A3522}">
      <dsp:nvSpPr>
        <dsp:cNvPr id="0" name=""/>
        <dsp:cNvSpPr/>
      </dsp:nvSpPr>
      <dsp:spPr>
        <a:xfrm>
          <a:off x="5647809" y="3283113"/>
          <a:ext cx="2100028" cy="1312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nl-NL" sz="3400" kern="1200"/>
            <a:t>Master </a:t>
          </a:r>
        </a:p>
        <a:p>
          <a:pPr marL="0" lvl="0" indent="0" algn="ctr" defTabSz="1511300">
            <a:lnSpc>
              <a:spcPct val="90000"/>
            </a:lnSpc>
            <a:spcBef>
              <a:spcPct val="0"/>
            </a:spcBef>
            <a:spcAft>
              <a:spcPct val="35000"/>
            </a:spcAft>
            <a:buNone/>
          </a:pPr>
          <a:r>
            <a:rPr lang="nl-NL" sz="3400" kern="1200"/>
            <a:t>1 – 2 jaar</a:t>
          </a:r>
        </a:p>
      </dsp:txBody>
      <dsp:txXfrm>
        <a:off x="5686251" y="3321555"/>
        <a:ext cx="2023144" cy="1235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F45BE-7450-4336-A92C-7E1B94FE0B8D}">
      <dsp:nvSpPr>
        <dsp:cNvPr id="0" name=""/>
        <dsp:cNvSpPr/>
      </dsp:nvSpPr>
      <dsp:spPr>
        <a:xfrm>
          <a:off x="258691" y="519"/>
          <a:ext cx="1950299" cy="11701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Onderwijs en opvoeding</a:t>
          </a:r>
          <a:endParaRPr lang="en-US" sz="1800" kern="1200"/>
        </a:p>
      </dsp:txBody>
      <dsp:txXfrm>
        <a:off x="258691" y="519"/>
        <a:ext cx="1950299" cy="1170179"/>
      </dsp:txXfrm>
    </dsp:sp>
    <dsp:sp modelId="{C0C02BDF-E07A-470E-863E-96D30CAFBC55}">
      <dsp:nvSpPr>
        <dsp:cNvPr id="0" name=""/>
        <dsp:cNvSpPr/>
      </dsp:nvSpPr>
      <dsp:spPr>
        <a:xfrm>
          <a:off x="2404020" y="519"/>
          <a:ext cx="1950299" cy="117017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Taal en communicatie</a:t>
          </a:r>
          <a:endParaRPr lang="en-US" sz="1800" kern="1200"/>
        </a:p>
      </dsp:txBody>
      <dsp:txXfrm>
        <a:off x="2404020" y="519"/>
        <a:ext cx="1950299" cy="1170179"/>
      </dsp:txXfrm>
    </dsp:sp>
    <dsp:sp modelId="{F24D299D-1B95-47C9-B3DA-B45551EBAA8D}">
      <dsp:nvSpPr>
        <dsp:cNvPr id="0" name=""/>
        <dsp:cNvSpPr/>
      </dsp:nvSpPr>
      <dsp:spPr>
        <a:xfrm>
          <a:off x="4549350" y="519"/>
          <a:ext cx="1950299" cy="117017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Cultuur en kunst</a:t>
          </a:r>
          <a:endParaRPr lang="en-US" sz="1800" kern="1200"/>
        </a:p>
      </dsp:txBody>
      <dsp:txXfrm>
        <a:off x="4549350" y="519"/>
        <a:ext cx="1950299" cy="1170179"/>
      </dsp:txXfrm>
    </dsp:sp>
    <dsp:sp modelId="{68C1D2C2-8629-4AC7-BA8E-6DD05C748E29}">
      <dsp:nvSpPr>
        <dsp:cNvPr id="0" name=""/>
        <dsp:cNvSpPr/>
      </dsp:nvSpPr>
      <dsp:spPr>
        <a:xfrm>
          <a:off x="6694679" y="519"/>
          <a:ext cx="1950299" cy="117017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Recht en bestuur</a:t>
          </a:r>
          <a:endParaRPr lang="en-US" sz="1800" kern="1200"/>
        </a:p>
      </dsp:txBody>
      <dsp:txXfrm>
        <a:off x="6694679" y="519"/>
        <a:ext cx="1950299" cy="1170179"/>
      </dsp:txXfrm>
    </dsp:sp>
    <dsp:sp modelId="{710DC9A0-C9D0-4783-BB04-57E26BE3E60C}">
      <dsp:nvSpPr>
        <dsp:cNvPr id="0" name=""/>
        <dsp:cNvSpPr/>
      </dsp:nvSpPr>
      <dsp:spPr>
        <a:xfrm>
          <a:off x="8840009" y="519"/>
          <a:ext cx="1950299" cy="11701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Economie en bedrijf</a:t>
          </a:r>
          <a:endParaRPr lang="en-US" sz="1800" kern="1200"/>
        </a:p>
      </dsp:txBody>
      <dsp:txXfrm>
        <a:off x="8840009" y="519"/>
        <a:ext cx="1950299" cy="1170179"/>
      </dsp:txXfrm>
    </dsp:sp>
    <dsp:sp modelId="{DDB0C480-6E08-4151-B924-062DA7545685}">
      <dsp:nvSpPr>
        <dsp:cNvPr id="0" name=""/>
        <dsp:cNvSpPr/>
      </dsp:nvSpPr>
      <dsp:spPr>
        <a:xfrm>
          <a:off x="258691" y="1365729"/>
          <a:ext cx="1950299" cy="11701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Gedrag en maatschappij</a:t>
          </a:r>
          <a:endParaRPr lang="en-US" sz="1800" kern="1200"/>
        </a:p>
      </dsp:txBody>
      <dsp:txXfrm>
        <a:off x="258691" y="1365729"/>
        <a:ext cx="1950299" cy="1170179"/>
      </dsp:txXfrm>
    </dsp:sp>
    <dsp:sp modelId="{6A45A529-FF33-483A-A6D6-657A8D8BB02D}">
      <dsp:nvSpPr>
        <dsp:cNvPr id="0" name=""/>
        <dsp:cNvSpPr/>
      </dsp:nvSpPr>
      <dsp:spPr>
        <a:xfrm>
          <a:off x="2404020" y="1365729"/>
          <a:ext cx="1950299" cy="117017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Gezondheid</a:t>
          </a:r>
          <a:endParaRPr lang="en-US" sz="1800" kern="1200"/>
        </a:p>
      </dsp:txBody>
      <dsp:txXfrm>
        <a:off x="2404020" y="1365729"/>
        <a:ext cx="1950299" cy="1170179"/>
      </dsp:txXfrm>
    </dsp:sp>
    <dsp:sp modelId="{4FF16331-CECC-4AE6-9BFA-D10349354761}">
      <dsp:nvSpPr>
        <dsp:cNvPr id="0" name=""/>
        <dsp:cNvSpPr/>
      </dsp:nvSpPr>
      <dsp:spPr>
        <a:xfrm>
          <a:off x="4549350" y="1365729"/>
          <a:ext cx="1950299" cy="117017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Leven en omgeving</a:t>
          </a:r>
          <a:endParaRPr lang="en-US" sz="1800" kern="1200"/>
        </a:p>
      </dsp:txBody>
      <dsp:txXfrm>
        <a:off x="4549350" y="1365729"/>
        <a:ext cx="1950299" cy="1170179"/>
      </dsp:txXfrm>
    </dsp:sp>
    <dsp:sp modelId="{2B76CE2C-BFB0-4DBD-A6A9-066D62DED485}">
      <dsp:nvSpPr>
        <dsp:cNvPr id="0" name=""/>
        <dsp:cNvSpPr/>
      </dsp:nvSpPr>
      <dsp:spPr>
        <a:xfrm>
          <a:off x="6694679" y="1365729"/>
          <a:ext cx="1950299" cy="117017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Exact en informatica</a:t>
          </a:r>
          <a:endParaRPr lang="en-US" sz="1800" kern="1200"/>
        </a:p>
      </dsp:txBody>
      <dsp:txXfrm>
        <a:off x="6694679" y="1365729"/>
        <a:ext cx="1950299" cy="1170179"/>
      </dsp:txXfrm>
    </dsp:sp>
    <dsp:sp modelId="{C76804A7-E294-4887-9825-E6C0AE2D1E07}">
      <dsp:nvSpPr>
        <dsp:cNvPr id="0" name=""/>
        <dsp:cNvSpPr/>
      </dsp:nvSpPr>
      <dsp:spPr>
        <a:xfrm>
          <a:off x="8840009" y="1365729"/>
          <a:ext cx="1950299" cy="11701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Ontwerp en constructie</a:t>
          </a:r>
          <a:endParaRPr lang="en-US" sz="1800" kern="1200"/>
        </a:p>
      </dsp:txBody>
      <dsp:txXfrm>
        <a:off x="8840009" y="1365729"/>
        <a:ext cx="1950299" cy="1170179"/>
      </dsp:txXfrm>
    </dsp:sp>
    <dsp:sp modelId="{47C700CC-748C-4B93-AD9B-7BFD817BD9AC}">
      <dsp:nvSpPr>
        <dsp:cNvPr id="0" name=""/>
        <dsp:cNvSpPr/>
      </dsp:nvSpPr>
      <dsp:spPr>
        <a:xfrm>
          <a:off x="4549350" y="2730938"/>
          <a:ext cx="1950299" cy="11701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a:t>Interdisciplinaire bachelors</a:t>
          </a:r>
          <a:endParaRPr lang="en-US" sz="1800" kern="1200"/>
        </a:p>
      </dsp:txBody>
      <dsp:txXfrm>
        <a:off x="4549350" y="2730938"/>
        <a:ext cx="1950299" cy="1170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C9C26-9C88-4157-B0D8-0BE06589639A}">
      <dsp:nvSpPr>
        <dsp:cNvPr id="0" name=""/>
        <dsp:cNvSpPr/>
      </dsp:nvSpPr>
      <dsp:spPr>
        <a:xfrm>
          <a:off x="725090" y="1058"/>
          <a:ext cx="2999630" cy="17997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nl-NL" sz="3000" kern="1200"/>
            <a:t>Pre-University Leiden of Den Haag</a:t>
          </a:r>
          <a:endParaRPr lang="en-US" sz="3000" kern="1200"/>
        </a:p>
      </dsp:txBody>
      <dsp:txXfrm>
        <a:off x="725090" y="1058"/>
        <a:ext cx="2999630" cy="1799778"/>
      </dsp:txXfrm>
    </dsp:sp>
    <dsp:sp modelId="{B73AEC00-D55B-48A4-9A92-9B7BFD6BAF04}">
      <dsp:nvSpPr>
        <dsp:cNvPr id="0" name=""/>
        <dsp:cNvSpPr/>
      </dsp:nvSpPr>
      <dsp:spPr>
        <a:xfrm>
          <a:off x="4024684" y="1058"/>
          <a:ext cx="2999630" cy="179977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nl-NL" sz="3000" kern="1200"/>
            <a:t>Pre-Classes Leiden</a:t>
          </a:r>
          <a:endParaRPr lang="en-US" sz="3000" kern="1200"/>
        </a:p>
      </dsp:txBody>
      <dsp:txXfrm>
        <a:off x="4024684" y="1058"/>
        <a:ext cx="2999630" cy="1799778"/>
      </dsp:txXfrm>
    </dsp:sp>
    <dsp:sp modelId="{21BB654A-3E44-4F36-9BF9-5A5716E48ACA}">
      <dsp:nvSpPr>
        <dsp:cNvPr id="0" name=""/>
        <dsp:cNvSpPr/>
      </dsp:nvSpPr>
      <dsp:spPr>
        <a:xfrm>
          <a:off x="7324278" y="1058"/>
          <a:ext cx="2999630" cy="17997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nl-NL" sz="3000" kern="1200"/>
            <a:t>Pre-University Delft</a:t>
          </a:r>
          <a:endParaRPr lang="en-US" sz="3000" kern="1200"/>
        </a:p>
      </dsp:txBody>
      <dsp:txXfrm>
        <a:off x="7324278" y="1058"/>
        <a:ext cx="2999630" cy="1799778"/>
      </dsp:txXfrm>
    </dsp:sp>
    <dsp:sp modelId="{ED116906-EEC7-4CD9-87B9-2EDD22AB98E6}">
      <dsp:nvSpPr>
        <dsp:cNvPr id="0" name=""/>
        <dsp:cNvSpPr/>
      </dsp:nvSpPr>
      <dsp:spPr>
        <a:xfrm>
          <a:off x="725090" y="2100800"/>
          <a:ext cx="2999630" cy="17997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nl-NL" sz="3000" kern="1200" err="1"/>
            <a:t>PreStudent</a:t>
          </a:r>
          <a:r>
            <a:rPr lang="nl-NL" sz="3000" kern="1200"/>
            <a:t> Program</a:t>
          </a:r>
          <a:endParaRPr lang="en-US" sz="3000" kern="1200"/>
        </a:p>
      </dsp:txBody>
      <dsp:txXfrm>
        <a:off x="725090" y="2100800"/>
        <a:ext cx="2999630" cy="1799778"/>
      </dsp:txXfrm>
    </dsp:sp>
    <dsp:sp modelId="{6813A26E-4AC7-4A72-ADB2-CDAED52FC884}">
      <dsp:nvSpPr>
        <dsp:cNvPr id="0" name=""/>
        <dsp:cNvSpPr/>
      </dsp:nvSpPr>
      <dsp:spPr>
        <a:xfrm>
          <a:off x="4024684" y="2100800"/>
          <a:ext cx="2999630" cy="179977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nl-NL" sz="3000" kern="1200"/>
            <a:t>Meeloopdagen</a:t>
          </a:r>
          <a:endParaRPr lang="en-US" sz="3000" kern="1200"/>
        </a:p>
      </dsp:txBody>
      <dsp:txXfrm>
        <a:off x="4024684" y="2100800"/>
        <a:ext cx="2999630" cy="1799778"/>
      </dsp:txXfrm>
    </dsp:sp>
    <dsp:sp modelId="{F5A954C3-E405-4F7B-B79B-E8A925771FA4}">
      <dsp:nvSpPr>
        <dsp:cNvPr id="0" name=""/>
        <dsp:cNvSpPr/>
      </dsp:nvSpPr>
      <dsp:spPr>
        <a:xfrm>
          <a:off x="7324278" y="2100800"/>
          <a:ext cx="2999630" cy="17997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(Online) </a:t>
          </a:r>
          <a:r>
            <a:rPr lang="en-US" sz="3000" kern="1200" err="1"/>
            <a:t>proefstuderen</a:t>
          </a:r>
          <a:endParaRPr lang="en-US" sz="3000" kern="1200"/>
        </a:p>
      </dsp:txBody>
      <dsp:txXfrm>
        <a:off x="7324278" y="2100800"/>
        <a:ext cx="2999630" cy="1799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52622-57F1-4144-850D-75E0BAA7DAD1}" type="datetimeFigureOut">
              <a:rPr lang="nl-NL" smtClean="0"/>
              <a:t>10-10-2023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57B21-8CAA-447C-B1B1-5E3038115BFB}" type="slidenum">
              <a:rPr lang="nl-NL" smtClean="0"/>
              <a:t>‹#›</a:t>
            </a:fld>
            <a:endParaRPr lang="nl-NL"/>
          </a:p>
        </p:txBody>
      </p:sp>
    </p:spTree>
    <p:extLst>
      <p:ext uri="{BB962C8B-B14F-4D97-AF65-F5344CB8AC3E}">
        <p14:creationId xmlns:p14="http://schemas.microsoft.com/office/powerpoint/2010/main" val="92433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ea typeface="Calibri"/>
                <a:cs typeface="Calibri"/>
              </a:rPr>
              <a:t>[</a:t>
            </a:r>
            <a:r>
              <a:rPr lang="en-US" err="1">
                <a:ea typeface="Calibri"/>
                <a:cs typeface="Calibri"/>
              </a:rPr>
              <a:t>Leerlingen</a:t>
            </a:r>
            <a:r>
              <a:rPr lang="en-US">
                <a:ea typeface="Calibri"/>
                <a:cs typeface="Calibri"/>
              </a:rPr>
              <a:t> </a:t>
            </a:r>
            <a:r>
              <a:rPr lang="en-US" err="1">
                <a:ea typeface="Calibri"/>
                <a:cs typeface="Calibri"/>
              </a:rPr>
              <a:t>vragen</a:t>
            </a:r>
            <a:r>
              <a:rPr lang="en-US">
                <a:ea typeface="Calibri"/>
                <a:cs typeface="Calibri"/>
              </a:rPr>
              <a:t> of ze </a:t>
            </a:r>
            <a:r>
              <a:rPr lang="en-US" err="1">
                <a:ea typeface="Calibri"/>
                <a:cs typeface="Calibri"/>
              </a:rPr>
              <a:t>weten</a:t>
            </a:r>
            <a:r>
              <a:rPr lang="en-US">
                <a:ea typeface="Calibri"/>
                <a:cs typeface="Calibri"/>
              </a:rPr>
              <a:t> </a:t>
            </a:r>
            <a:r>
              <a:rPr lang="en-US" err="1">
                <a:ea typeface="Calibri"/>
                <a:cs typeface="Calibri"/>
              </a:rPr>
              <a:t>waar</a:t>
            </a:r>
            <a:r>
              <a:rPr lang="en-US">
                <a:ea typeface="Calibri"/>
                <a:cs typeface="Calibri"/>
              </a:rPr>
              <a:t> LOB </a:t>
            </a:r>
            <a:r>
              <a:rPr lang="en-US" err="1">
                <a:ea typeface="Calibri"/>
                <a:cs typeface="Calibri"/>
              </a:rPr>
              <a:t>voor</a:t>
            </a:r>
            <a:r>
              <a:rPr lang="en-US">
                <a:ea typeface="Calibri"/>
                <a:cs typeface="Calibri"/>
              </a:rPr>
              <a:t> staat + korte uitleg.]</a:t>
            </a:r>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1</a:t>
            </a:fld>
            <a:endParaRPr lang="nl-NL"/>
          </a:p>
        </p:txBody>
      </p:sp>
    </p:spTree>
    <p:extLst>
      <p:ext uri="{BB962C8B-B14F-4D97-AF65-F5344CB8AC3E}">
        <p14:creationId xmlns:p14="http://schemas.microsoft.com/office/powerpoint/2010/main" val="2956979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Wil je graag een keer praten over je profiel of over </a:t>
            </a:r>
            <a:r>
              <a:rPr lang="nl-NL" err="1"/>
              <a:t>studiekeuzegerelateerde</a:t>
            </a:r>
            <a:r>
              <a:rPr lang="nl-NL"/>
              <a:t> zaken, of wil je meer informatie over bijvoorbeeld Pre-University? Loop dan vooral een keer langs! Je kunt ons vinden in kamer Delta, tussen 106 of 107. Of maak via e-mail eerst een afspraak.</a:t>
            </a:r>
          </a:p>
        </p:txBody>
      </p:sp>
      <p:sp>
        <p:nvSpPr>
          <p:cNvPr id="4" name="Tijdelijke aanduiding voor dianummer 3"/>
          <p:cNvSpPr>
            <a:spLocks noGrp="1"/>
          </p:cNvSpPr>
          <p:nvPr>
            <p:ph type="sldNum" sz="quarter" idx="5"/>
          </p:nvPr>
        </p:nvSpPr>
        <p:spPr/>
        <p:txBody>
          <a:bodyPr/>
          <a:lstStyle/>
          <a:p>
            <a:fld id="{5C5622DB-B869-4DEB-86BB-4CC943788169}" type="slidenum">
              <a:rPr lang="nl-NL" smtClean="0"/>
              <a:t>11</a:t>
            </a:fld>
            <a:endParaRPr lang="nl-NL"/>
          </a:p>
        </p:txBody>
      </p:sp>
    </p:spTree>
    <p:extLst>
      <p:ext uri="{BB962C8B-B14F-4D97-AF65-F5344CB8AC3E}">
        <p14:creationId xmlns:p14="http://schemas.microsoft.com/office/powerpoint/2010/main" val="35791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2</a:t>
            </a:fld>
            <a:endParaRPr lang="nl-NL"/>
          </a:p>
        </p:txBody>
      </p:sp>
    </p:spTree>
    <p:extLst>
      <p:ext uri="{BB962C8B-B14F-4D97-AF65-F5344CB8AC3E}">
        <p14:creationId xmlns:p14="http://schemas.microsoft.com/office/powerpoint/2010/main" val="4150940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Hier op Socrates zijn de decanen mw. Schneider en mw. Monster. Je kunt ons vinden in kamer Delta, tussen lokaal 106 en 107. Er is in elk geval in de grote pauzes minstens een van ons aanwezig, maar ook in de andere pauzes en in onze tussenuren kun je ons daar vaak vinden. Wil je zeker weten dat er iemand is en dat we tijd hebben? Mail dan voor een afspraak. Je kunt bij ons terecht voor onder vragen over je vakkenpakket, hulp bij de studiekeuze, praktische zaken zoals verlofbriefjes voor open dagen en cijferlijsten. Wij organiseren ook onder meer het Keuzefestival, waarbij oud-leerlingen en soms ook ouders komen vertellen over hun opleiding. Het keuzefestival vindt dit jaar plaats op 22 maart. Je kunt bij ons ook terecht als je van plan bent om na je diploma naar het buitenland te gaan of als je meer informatie wilt over een van de Pre-University programma’s.</a:t>
            </a:r>
          </a:p>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3</a:t>
            </a:fld>
            <a:endParaRPr lang="nl-NL"/>
          </a:p>
        </p:txBody>
      </p:sp>
    </p:spTree>
    <p:extLst>
      <p:ext uri="{BB962C8B-B14F-4D97-AF65-F5344CB8AC3E}">
        <p14:creationId xmlns:p14="http://schemas.microsoft.com/office/powerpoint/2010/main" val="3069186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De eerste stap in je oriëntatie is nog heel algemeen. Weet je al of je wilt gaan studeren, of dat je liever een tussenjaar neemt of eerst wil gaan werken? Of misschien iets heel anders? En als je wilt gaan studeren: wil je dat dan aan een universiteit of aan een HBO doen?</a:t>
            </a:r>
          </a:p>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4</a:t>
            </a:fld>
            <a:endParaRPr lang="nl-NL"/>
          </a:p>
        </p:txBody>
      </p:sp>
    </p:spTree>
    <p:extLst>
      <p:ext uri="{BB962C8B-B14F-4D97-AF65-F5344CB8AC3E}">
        <p14:creationId xmlns:p14="http://schemas.microsoft.com/office/powerpoint/2010/main" val="267089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Als je HBO en WO inhoudelijk vergelijkt, dan kun je zeggen dat het HBO meer praktijkgericht is en het WO (de universiteit) wetenschappelijker gericht. Op het HBO pas je de kennis gelijk toe, terwijl je in het WO leert hoe je nieuwe kennis kunt vergaren. Ook het onderwijs ziet er anders uit: op het HBO wordt er meer in groepen gewerkt en is de benadering vaak persoonlijker, terwijl je op het WO vaak veel zelfstandig werkt en er minder controle is op je huiswerk. Ook is het op het WO vaak minder duidelijk wat je met je opleiding kunt doen, terwijl op het HBO vaak veel duidelijker is welke beroepen je na je opleiding kunt beoefenen. Kijk dus goed welke benadering beter bij je past.</a:t>
            </a:r>
          </a:p>
        </p:txBody>
      </p:sp>
      <p:sp>
        <p:nvSpPr>
          <p:cNvPr id="4" name="Tijdelijke aanduiding voor dianummer 3"/>
          <p:cNvSpPr>
            <a:spLocks noGrp="1"/>
          </p:cNvSpPr>
          <p:nvPr>
            <p:ph type="sldNum" sz="quarter" idx="5"/>
          </p:nvPr>
        </p:nvSpPr>
        <p:spPr/>
        <p:txBody>
          <a:bodyPr/>
          <a:lstStyle/>
          <a:p>
            <a:fld id="{E6235982-C1CB-484A-BDC7-049149AAA43E}" type="slidenum">
              <a:rPr lang="nl-NL" smtClean="0"/>
              <a:t>5</a:t>
            </a:fld>
            <a:endParaRPr lang="nl-NL"/>
          </a:p>
        </p:txBody>
      </p:sp>
    </p:spTree>
    <p:extLst>
      <p:ext uri="{BB962C8B-B14F-4D97-AF65-F5344CB8AC3E}">
        <p14:creationId xmlns:p14="http://schemas.microsoft.com/office/powerpoint/2010/main" val="226701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Qua opbouw van de studies zijn er ook wat verschillen. Op het HBO duurt de bachelor 4 jaar en de master 1 of 2 jaar. Op de universiteit duren bachelors 3 jaar en masters 1 of 2 jaar. Het is mogelijk om van een HBO-bachelor door te stromen naar een universitaire bachelor of master, maar het kan wel zijn dat je dan aan aanvullende eisen moet voldoen. Als je van een HBO-bachelor naar een HBO-master wilt doorstromen of van een universitaire bachelor naar een universitaire master dan zijn er bijna altijd wel meerdere masters die naadloos aansluiten op je bachelor. Soms, bijvoorbeeld als je je master op een andere universiteit wilt doen dan je bachelor, kan het zo zijn dat de opleidingen niet perfect op elkaar aansluiten en je dus wat extra vakken of een schakelprogramma moet volgen.</a:t>
            </a:r>
          </a:p>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6</a:t>
            </a:fld>
            <a:endParaRPr lang="nl-NL"/>
          </a:p>
        </p:txBody>
      </p:sp>
    </p:spTree>
    <p:extLst>
      <p:ext uri="{BB962C8B-B14F-4D97-AF65-F5344CB8AC3E}">
        <p14:creationId xmlns:p14="http://schemas.microsoft.com/office/powerpoint/2010/main" val="294354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Als je besloten hebt dat je wilt gaan studeren, maar je nog geen idee hebt wat precies, dan kan wegstrepen een goede eerste stap zijn. Er zijn in totaal meer dan 2500 verschillende studies, dus als je hierin ongericht gaat zoeken, dan zie je al gauw door de bomen het bos niet meer! Zie je hier al richtingen tussen staan waarvan je meteen weet dat die niets voor jou zijn? Op deze manier kun je al een schifting maken. Daarna kun je verder gaan kijken naar de verschillende opleidingen die passen bij de richtingen die jou aanspreken.</a:t>
            </a:r>
          </a:p>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7</a:t>
            </a:fld>
            <a:endParaRPr lang="nl-NL"/>
          </a:p>
        </p:txBody>
      </p:sp>
    </p:spTree>
    <p:extLst>
      <p:ext uri="{BB962C8B-B14F-4D97-AF65-F5344CB8AC3E}">
        <p14:creationId xmlns:p14="http://schemas.microsoft.com/office/powerpoint/2010/main" val="91024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Als je al aan het oriënteren bent, wil je dit schooljaar misschien wel al een of meerdere open dagen bezoeken. Dit kan ook onder schooltijd. Je kunt maximaal twee ‘snipperdagen’ per schooljaar opnemen om aan LOB-activiteiten zoals open dagen of meeloopdagen mee te doen. Hiervoor haal je ruim van tevoren een verlofbriefje bij de decanen, dat je dan ondertekend (door jezelf en een ouder/verzorger) uiterlijk twee schooldagen van tevoren inlevert bij de administratie.</a:t>
            </a:r>
          </a:p>
        </p:txBody>
      </p:sp>
      <p:sp>
        <p:nvSpPr>
          <p:cNvPr id="4" name="Tijdelijke aanduiding voor dianummer 3"/>
          <p:cNvSpPr>
            <a:spLocks noGrp="1"/>
          </p:cNvSpPr>
          <p:nvPr>
            <p:ph type="sldNum" sz="quarter" idx="5"/>
          </p:nvPr>
        </p:nvSpPr>
        <p:spPr/>
        <p:txBody>
          <a:bodyPr/>
          <a:lstStyle/>
          <a:p>
            <a:fld id="{5C5622DB-B869-4DEB-86BB-4CC943788169}" type="slidenum">
              <a:rPr lang="nl-NL" smtClean="0"/>
              <a:t>9</a:t>
            </a:fld>
            <a:endParaRPr lang="nl-NL"/>
          </a:p>
        </p:txBody>
      </p:sp>
    </p:spTree>
    <p:extLst>
      <p:ext uri="{BB962C8B-B14F-4D97-AF65-F5344CB8AC3E}">
        <p14:creationId xmlns:p14="http://schemas.microsoft.com/office/powerpoint/2010/main" val="225493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t>Wil je naast school meer doen en sta je er qua cijfers goed voor? Dan is Pre-University College misschien wat voor jou! De twee programma’s waarvoor je je al in klas 4 moet aanmelden zijn Pre-University College Leiden en Pre-University College Den Haag. Tijdens deze programma’s kun je alvast kennismaken met de universiteit. In Leiden ga je in vijf onderwijsblokken (1,5 jaar bijna elke maandagmiddag) steeds dieper in op de vraag wat wetenschap is en hoe jij daaraan je steentje kunt bijdragen. Je werkt aan een eigen onderzoek dat je ook voor je </a:t>
            </a:r>
            <a:r>
              <a:rPr lang="nl-NL" err="1"/>
              <a:t>pws</a:t>
            </a:r>
            <a:r>
              <a:rPr lang="nl-NL"/>
              <a:t> gebruikt. Je hebt een gemiddelde van 8,0 of hoger nodig om kans te maken geselecteerd te worden! Bij PRE-Den ligt de nadruk op onderzoek naar en onderwijs over maatschappelijke vraagstukken. Je probeert bijvoorbeeld een oplossing voor een lokaal probleem te vinden. Dit programma is korter (1 jaar) en vraagt een minder hoog gemiddelde dan PRE-Leiden. De andere twee programma’s – TU Delft Pre-University </a:t>
            </a:r>
            <a:r>
              <a:rPr lang="nl-NL" err="1"/>
              <a:t>Programme</a:t>
            </a:r>
            <a:r>
              <a:rPr lang="nl-NL"/>
              <a:t> en de Pre-University Classes – beginnen pas later en zijn op dit moment dus nog niet relevant. De aanmelding en selectie voor deze programma’s vindt pas in de vijfde klas plaats. Sommige PRE-Classes zijn ook open voor klas 4; dit kun je op hun website vinden.</a:t>
            </a:r>
          </a:p>
          <a:p>
            <a:endParaRPr lang="nl-NL"/>
          </a:p>
        </p:txBody>
      </p:sp>
      <p:sp>
        <p:nvSpPr>
          <p:cNvPr id="4" name="Tijdelijke aanduiding voor dianummer 3"/>
          <p:cNvSpPr>
            <a:spLocks noGrp="1"/>
          </p:cNvSpPr>
          <p:nvPr>
            <p:ph type="sldNum" sz="quarter" idx="5"/>
          </p:nvPr>
        </p:nvSpPr>
        <p:spPr/>
        <p:txBody>
          <a:bodyPr/>
          <a:lstStyle/>
          <a:p>
            <a:fld id="{B1357B21-8CAA-447C-B1B1-5E3038115BFB}" type="slidenum">
              <a:rPr lang="nl-NL" smtClean="0"/>
              <a:t>10</a:t>
            </a:fld>
            <a:endParaRPr lang="nl-NL"/>
          </a:p>
        </p:txBody>
      </p:sp>
    </p:spTree>
    <p:extLst>
      <p:ext uri="{BB962C8B-B14F-4D97-AF65-F5344CB8AC3E}">
        <p14:creationId xmlns:p14="http://schemas.microsoft.com/office/powerpoint/2010/main" val="215951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22698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89213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5949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45615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3678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031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2650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0024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00447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2704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10/10/2023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7673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10/10/2023</a:t>
            </a:fld>
            <a:endParaRPr lang="en-US"/>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319446297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t.schneider@gymnasiumleiden.n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m.monster@gymnasiumleiden.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5CBE6A-D929-4CED-95CF-00A7F885C32C}"/>
              </a:ext>
            </a:extLst>
          </p:cNvPr>
          <p:cNvSpPr>
            <a:spLocks noGrp="1"/>
          </p:cNvSpPr>
          <p:nvPr>
            <p:ph type="ctrTitle"/>
          </p:nvPr>
        </p:nvSpPr>
        <p:spPr>
          <a:xfrm>
            <a:off x="7567966" y="1135530"/>
            <a:ext cx="4016188" cy="2892612"/>
          </a:xfrm>
        </p:spPr>
        <p:txBody>
          <a:bodyPr>
            <a:normAutofit/>
          </a:bodyPr>
          <a:lstStyle/>
          <a:p>
            <a:r>
              <a:rPr lang="nl-NL" sz="4000"/>
              <a:t>LOB klas 4</a:t>
            </a:r>
          </a:p>
        </p:txBody>
      </p:sp>
      <p:sp>
        <p:nvSpPr>
          <p:cNvPr id="3" name="Ondertitel 2">
            <a:extLst>
              <a:ext uri="{FF2B5EF4-FFF2-40B4-BE49-F238E27FC236}">
                <a16:creationId xmlns:a16="http://schemas.microsoft.com/office/drawing/2014/main" id="{8AEB52F0-1017-4901-BE74-4FBBB6DECDF8}"/>
              </a:ext>
            </a:extLst>
          </p:cNvPr>
          <p:cNvSpPr>
            <a:spLocks noGrp="1"/>
          </p:cNvSpPr>
          <p:nvPr>
            <p:ph type="subTitle" idx="1"/>
          </p:nvPr>
        </p:nvSpPr>
        <p:spPr>
          <a:xfrm>
            <a:off x="8141707" y="4793129"/>
            <a:ext cx="2868706" cy="1563219"/>
          </a:xfrm>
        </p:spPr>
        <p:txBody>
          <a:bodyPr>
            <a:normAutofit/>
          </a:bodyPr>
          <a:lstStyle/>
          <a:p>
            <a:r>
              <a:rPr lang="nl-NL" sz="1200"/>
              <a:t>Schooljaar </a:t>
            </a:r>
          </a:p>
          <a:p>
            <a:r>
              <a:rPr lang="nl-NL" sz="1200"/>
              <a:t>2023- 2024</a:t>
            </a:r>
          </a:p>
        </p:txBody>
      </p:sp>
      <p:pic>
        <p:nvPicPr>
          <p:cNvPr id="4" name="Picture 3" descr="Bril boven op een boek">
            <a:extLst>
              <a:ext uri="{FF2B5EF4-FFF2-40B4-BE49-F238E27FC236}">
                <a16:creationId xmlns:a16="http://schemas.microsoft.com/office/drawing/2014/main" id="{FE197BB2-53B1-4573-8CDA-DC21C9CADCB6}"/>
              </a:ext>
            </a:extLst>
          </p:cNvPr>
          <p:cNvPicPr>
            <a:picLocks noChangeAspect="1"/>
          </p:cNvPicPr>
          <p:nvPr/>
        </p:nvPicPr>
        <p:blipFill rotWithShape="1">
          <a:blip r:embed="rId3"/>
          <a:srcRect l="3933" r="29265" b="-1"/>
          <a:stretch/>
        </p:blipFill>
        <p:spPr>
          <a:xfrm>
            <a:off x="20" y="-1"/>
            <a:ext cx="6915093" cy="6858001"/>
          </a:xfrm>
          <a:prstGeom prst="rect">
            <a:avLst/>
          </a:prstGeom>
        </p:spPr>
      </p:pic>
    </p:spTree>
    <p:extLst>
      <p:ext uri="{BB962C8B-B14F-4D97-AF65-F5344CB8AC3E}">
        <p14:creationId xmlns:p14="http://schemas.microsoft.com/office/powerpoint/2010/main" val="82177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147AC9-6235-43E1-AEAA-084B2B0E7B99}"/>
              </a:ext>
            </a:extLst>
          </p:cNvPr>
          <p:cNvSpPr>
            <a:spLocks noGrp="1"/>
          </p:cNvSpPr>
          <p:nvPr>
            <p:ph type="title"/>
          </p:nvPr>
        </p:nvSpPr>
        <p:spPr>
          <a:xfrm>
            <a:off x="1422399" y="701749"/>
            <a:ext cx="9343065" cy="999460"/>
          </a:xfrm>
        </p:spPr>
        <p:txBody>
          <a:bodyPr>
            <a:normAutofit/>
          </a:bodyPr>
          <a:lstStyle/>
          <a:p>
            <a:pPr algn="ctr"/>
            <a:r>
              <a:rPr lang="nl-NL"/>
              <a:t>Overige programma’s</a:t>
            </a:r>
          </a:p>
        </p:txBody>
      </p:sp>
      <p:sp>
        <p:nvSpPr>
          <p:cNvPr id="27"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ECD38268-DDD5-429D-8CA5-5BE84B555A63}"/>
              </a:ext>
            </a:extLst>
          </p:cNvPr>
          <p:cNvGraphicFramePr>
            <a:graphicFrameLocks noGrp="1"/>
          </p:cNvGraphicFramePr>
          <p:nvPr>
            <p:ph idx="1"/>
            <p:extLst>
              <p:ext uri="{D42A27DB-BD31-4B8C-83A1-F6EECF244321}">
                <p14:modId xmlns:p14="http://schemas.microsoft.com/office/powerpoint/2010/main" val="3770004163"/>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284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B8B714-83EF-52B7-CFEC-3B23D2730432}"/>
              </a:ext>
            </a:extLst>
          </p:cNvPr>
          <p:cNvSpPr>
            <a:spLocks noGrp="1"/>
          </p:cNvSpPr>
          <p:nvPr>
            <p:ph type="title"/>
          </p:nvPr>
        </p:nvSpPr>
        <p:spPr>
          <a:xfrm>
            <a:off x="1507067" y="999460"/>
            <a:ext cx="4588934" cy="4479852"/>
          </a:xfrm>
        </p:spPr>
        <p:txBody>
          <a:bodyPr vert="horz" lIns="91440" tIns="45720" rIns="91440" bIns="45720" rtlCol="0" anchor="ctr">
            <a:normAutofit/>
          </a:bodyPr>
          <a:lstStyle/>
          <a:p>
            <a:pPr algn="r"/>
            <a:r>
              <a:rPr lang="en-US" sz="5400" err="1"/>
              <a:t>Kom</a:t>
            </a:r>
            <a:r>
              <a:rPr lang="en-US" sz="5400"/>
              <a:t> </a:t>
            </a:r>
            <a:r>
              <a:rPr lang="en-US" sz="5400" err="1"/>
              <a:t>vooral</a:t>
            </a:r>
            <a:r>
              <a:rPr lang="en-US" sz="5400"/>
              <a:t> </a:t>
            </a:r>
            <a:r>
              <a:rPr lang="en-US" sz="5400" err="1"/>
              <a:t>langs</a:t>
            </a:r>
            <a:r>
              <a:rPr lang="en-US" sz="5400"/>
              <a:t>!</a:t>
            </a:r>
          </a:p>
        </p:txBody>
      </p:sp>
      <p:sp>
        <p:nvSpPr>
          <p:cNvPr id="3" name="Tijdelijke aanduiding voor inhoud 2">
            <a:extLst>
              <a:ext uri="{FF2B5EF4-FFF2-40B4-BE49-F238E27FC236}">
                <a16:creationId xmlns:a16="http://schemas.microsoft.com/office/drawing/2014/main" id="{0C4868CE-8D04-1F90-93FA-5DCD52339E4F}"/>
              </a:ext>
            </a:extLst>
          </p:cNvPr>
          <p:cNvSpPr>
            <a:spLocks noGrp="1"/>
          </p:cNvSpPr>
          <p:nvPr>
            <p:ph idx="1"/>
          </p:nvPr>
        </p:nvSpPr>
        <p:spPr>
          <a:xfrm>
            <a:off x="6617368" y="999460"/>
            <a:ext cx="4841424" cy="4479852"/>
          </a:xfrm>
        </p:spPr>
        <p:txBody>
          <a:bodyPr vert="horz" lIns="91440" tIns="45720" rIns="91440" bIns="45720" rtlCol="0" anchor="ctr">
            <a:normAutofit/>
          </a:bodyPr>
          <a:lstStyle/>
          <a:p>
            <a:pPr marL="0" indent="0">
              <a:buNone/>
            </a:pPr>
            <a:r>
              <a:rPr lang="en-US">
                <a:solidFill>
                  <a:schemeClr val="tx1">
                    <a:lumMod val="50000"/>
                    <a:lumOff val="50000"/>
                  </a:schemeClr>
                </a:solidFill>
              </a:rPr>
              <a:t>Kamer Delta, </a:t>
            </a:r>
            <a:r>
              <a:rPr lang="en-US" err="1">
                <a:solidFill>
                  <a:schemeClr val="tx1">
                    <a:lumMod val="50000"/>
                    <a:lumOff val="50000"/>
                  </a:schemeClr>
                </a:solidFill>
              </a:rPr>
              <a:t>tussen</a:t>
            </a:r>
            <a:r>
              <a:rPr lang="en-US">
                <a:solidFill>
                  <a:schemeClr val="tx1">
                    <a:lumMod val="50000"/>
                    <a:lumOff val="50000"/>
                  </a:schemeClr>
                </a:solidFill>
              </a:rPr>
              <a:t> 106 en 107</a:t>
            </a:r>
          </a:p>
          <a:p>
            <a:pPr marL="0" indent="0">
              <a:buNone/>
            </a:pPr>
            <a:r>
              <a:rPr lang="en-US">
                <a:solidFill>
                  <a:schemeClr val="tx1">
                    <a:lumMod val="50000"/>
                    <a:lumOff val="50000"/>
                  </a:schemeClr>
                </a:solidFill>
                <a:hlinkClick r:id="rId3"/>
              </a:rPr>
              <a:t>t.schneider@gymnasiumleiden.nl</a:t>
            </a:r>
            <a:endParaRPr lang="en-US">
              <a:solidFill>
                <a:schemeClr val="tx1">
                  <a:lumMod val="50000"/>
                  <a:lumOff val="50000"/>
                </a:schemeClr>
              </a:solidFill>
            </a:endParaRPr>
          </a:p>
          <a:p>
            <a:pPr marL="0" indent="0">
              <a:buNone/>
            </a:pPr>
            <a:r>
              <a:rPr lang="en-US">
                <a:solidFill>
                  <a:schemeClr val="tx1">
                    <a:lumMod val="50000"/>
                    <a:lumOff val="50000"/>
                  </a:schemeClr>
                </a:solidFill>
                <a:hlinkClick r:id="rId4"/>
              </a:rPr>
              <a:t>m.monster@gymnasiumleiden.nl</a:t>
            </a:r>
            <a:endParaRPr lang="en-US">
              <a:solidFill>
                <a:schemeClr val="tx1">
                  <a:lumMod val="50000"/>
                  <a:lumOff val="50000"/>
                </a:schemeClr>
              </a:solidFill>
            </a:endParaRPr>
          </a:p>
        </p:txBody>
      </p:sp>
    </p:spTree>
    <p:extLst>
      <p:ext uri="{BB962C8B-B14F-4D97-AF65-F5344CB8AC3E}">
        <p14:creationId xmlns:p14="http://schemas.microsoft.com/office/powerpoint/2010/main" val="78895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088" name="Rectangle 198">
            <a:extLst>
              <a:ext uri="{FF2B5EF4-FFF2-40B4-BE49-F238E27FC236}">
                <a16:creationId xmlns:a16="http://schemas.microsoft.com/office/drawing/2014/main" id="{CFB03654-F8D1-4066-85B5-5BA57499B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9" name="Rectangle 200">
            <a:extLst>
              <a:ext uri="{FF2B5EF4-FFF2-40B4-BE49-F238E27FC236}">
                <a16:creationId xmlns:a16="http://schemas.microsoft.com/office/drawing/2014/main" id="{EF061512-DEB6-4638-9292-91DD25463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BDA030-6653-4011-8113-216950C9CD39}"/>
              </a:ext>
            </a:extLst>
          </p:cNvPr>
          <p:cNvSpPr>
            <a:spLocks noGrp="1"/>
          </p:cNvSpPr>
          <p:nvPr>
            <p:ph type="title"/>
          </p:nvPr>
        </p:nvSpPr>
        <p:spPr>
          <a:xfrm>
            <a:off x="1073810" y="641808"/>
            <a:ext cx="8206812" cy="1073862"/>
          </a:xfrm>
        </p:spPr>
        <p:txBody>
          <a:bodyPr>
            <a:normAutofit/>
          </a:bodyPr>
          <a:lstStyle/>
          <a:p>
            <a:r>
              <a:rPr lang="nl-NL" sz="3700"/>
              <a:t>Loopbaanoriëntatie en -begeleiding</a:t>
            </a:r>
          </a:p>
        </p:txBody>
      </p:sp>
      <p:sp>
        <p:nvSpPr>
          <p:cNvPr id="1090" name="Rectangle 202">
            <a:extLst>
              <a:ext uri="{FF2B5EF4-FFF2-40B4-BE49-F238E27FC236}">
                <a16:creationId xmlns:a16="http://schemas.microsoft.com/office/drawing/2014/main" id="{7615BC76-014D-4BD0-A843-994E2D759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0" y="1869762"/>
            <a:ext cx="12175432" cy="411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5E56900-1A87-457E-8005-D71F27B586A7}"/>
              </a:ext>
            </a:extLst>
          </p:cNvPr>
          <p:cNvSpPr>
            <a:spLocks noGrp="1"/>
          </p:cNvSpPr>
          <p:nvPr>
            <p:ph idx="1"/>
          </p:nvPr>
        </p:nvSpPr>
        <p:spPr>
          <a:xfrm>
            <a:off x="1073811" y="2406037"/>
            <a:ext cx="5799130" cy="3119201"/>
          </a:xfrm>
        </p:spPr>
        <p:txBody>
          <a:bodyPr>
            <a:normAutofit/>
          </a:bodyPr>
          <a:lstStyle/>
          <a:p>
            <a:r>
              <a:rPr lang="nl-NL"/>
              <a:t>Mentoren en coördinatoren</a:t>
            </a:r>
          </a:p>
          <a:p>
            <a:r>
              <a:rPr lang="nl-NL"/>
              <a:t>Decanen: lessen, decanensite</a:t>
            </a:r>
          </a:p>
          <a:p>
            <a:pPr marL="0" indent="0">
              <a:buNone/>
            </a:pPr>
            <a:endParaRPr lang="nl-NL"/>
          </a:p>
        </p:txBody>
      </p:sp>
      <p:grpSp>
        <p:nvGrpSpPr>
          <p:cNvPr id="1091" name="Group 204">
            <a:extLst>
              <a:ext uri="{FF2B5EF4-FFF2-40B4-BE49-F238E27FC236}">
                <a16:creationId xmlns:a16="http://schemas.microsoft.com/office/drawing/2014/main" id="{86B666D3-7550-4348-AD73-27B831A5E4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87075" y="-18787"/>
            <a:ext cx="1843554" cy="6861159"/>
            <a:chOff x="9487075" y="-18787"/>
            <a:chExt cx="1843554" cy="6861159"/>
          </a:xfrm>
        </p:grpSpPr>
        <p:sp>
          <p:nvSpPr>
            <p:cNvPr id="1092" name="Freeform 78">
              <a:extLst>
                <a:ext uri="{FF2B5EF4-FFF2-40B4-BE49-F238E27FC236}">
                  <a16:creationId xmlns:a16="http://schemas.microsoft.com/office/drawing/2014/main" id="{2C8870C2-1368-48B0-A8CF-BC33DF7656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607" y="75502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3" name="Freeform 79">
              <a:extLst>
                <a:ext uri="{FF2B5EF4-FFF2-40B4-BE49-F238E27FC236}">
                  <a16:creationId xmlns:a16="http://schemas.microsoft.com/office/drawing/2014/main" id="{853F9E0D-F5F9-438C-B1DC-0AA3127C4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0625" y="1043258"/>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4" name="Freeform 80">
              <a:extLst>
                <a:ext uri="{FF2B5EF4-FFF2-40B4-BE49-F238E27FC236}">
                  <a16:creationId xmlns:a16="http://schemas.microsoft.com/office/drawing/2014/main" id="{B4E911B1-253E-4755-9AEC-BB1DAB8E21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34861" y="125610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5" name="Freeform 82">
              <a:extLst>
                <a:ext uri="{FF2B5EF4-FFF2-40B4-BE49-F238E27FC236}">
                  <a16:creationId xmlns:a16="http://schemas.microsoft.com/office/drawing/2014/main" id="{EDA30C63-7387-41DF-A6B0-5E3B1AF60C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627" y="193010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6" name="Freeform 83">
              <a:extLst>
                <a:ext uri="{FF2B5EF4-FFF2-40B4-BE49-F238E27FC236}">
                  <a16:creationId xmlns:a16="http://schemas.microsoft.com/office/drawing/2014/main" id="{2AF5DD4D-BF15-452D-937B-7F29FA3F2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7081" y="1699681"/>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7" name="Freeform 84">
              <a:extLst>
                <a:ext uri="{FF2B5EF4-FFF2-40B4-BE49-F238E27FC236}">
                  <a16:creationId xmlns:a16="http://schemas.microsoft.com/office/drawing/2014/main" id="{5F821C6A-EDEE-4845-92EB-367AC60023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8097" y="55044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8" name="Freeform 86">
              <a:extLst>
                <a:ext uri="{FF2B5EF4-FFF2-40B4-BE49-F238E27FC236}">
                  <a16:creationId xmlns:a16="http://schemas.microsoft.com/office/drawing/2014/main" id="{504AA4DA-748D-4CFF-891A-5C8861EC4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8746" y="22609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9" name="Freeform 89">
              <a:extLst>
                <a:ext uri="{FF2B5EF4-FFF2-40B4-BE49-F238E27FC236}">
                  <a16:creationId xmlns:a16="http://schemas.microsoft.com/office/drawing/2014/main" id="{7CC3A8FA-D5F6-4A96-9B55-4479C1717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2869" y="148733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0" name="Freeform 105">
              <a:extLst>
                <a:ext uri="{FF2B5EF4-FFF2-40B4-BE49-F238E27FC236}">
                  <a16:creationId xmlns:a16="http://schemas.microsoft.com/office/drawing/2014/main" id="{0234A262-1A84-446A-935F-3BDA4E38B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4752" y="19079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1" name="Freeform 106">
              <a:extLst>
                <a:ext uri="{FF2B5EF4-FFF2-40B4-BE49-F238E27FC236}">
                  <a16:creationId xmlns:a16="http://schemas.microsoft.com/office/drawing/2014/main" id="{26E1DC3C-522F-46BF-9C95-475001763F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33765" y="5991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2" name="Freeform 107">
              <a:extLst>
                <a:ext uri="{FF2B5EF4-FFF2-40B4-BE49-F238E27FC236}">
                  <a16:creationId xmlns:a16="http://schemas.microsoft.com/office/drawing/2014/main" id="{F7CDF92D-312E-42AB-960E-637D404934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45753" y="124026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3" name="Freeform 108">
              <a:extLst>
                <a:ext uri="{FF2B5EF4-FFF2-40B4-BE49-F238E27FC236}">
                  <a16:creationId xmlns:a16="http://schemas.microsoft.com/office/drawing/2014/main" id="{918FE320-F6B2-4BDB-95D8-DFD3B2B34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31436" y="120899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4" name="Freeform 109">
              <a:extLst>
                <a:ext uri="{FF2B5EF4-FFF2-40B4-BE49-F238E27FC236}">
                  <a16:creationId xmlns:a16="http://schemas.microsoft.com/office/drawing/2014/main" id="{B90769B0-46E9-4B76-96A9-A247A0DF3D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4633" y="171031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5" name="Freeform 110">
              <a:extLst>
                <a:ext uri="{FF2B5EF4-FFF2-40B4-BE49-F238E27FC236}">
                  <a16:creationId xmlns:a16="http://schemas.microsoft.com/office/drawing/2014/main" id="{C0CC5855-0620-41C7-AA4D-3D30E2455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1489" y="35131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6" name="Freeform 111">
              <a:extLst>
                <a:ext uri="{FF2B5EF4-FFF2-40B4-BE49-F238E27FC236}">
                  <a16:creationId xmlns:a16="http://schemas.microsoft.com/office/drawing/2014/main" id="{7A99B1F4-089E-4A1A-833C-0D0C8E770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2688" y="1438812"/>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7" name="Freeform 112">
              <a:extLst>
                <a:ext uri="{FF2B5EF4-FFF2-40B4-BE49-F238E27FC236}">
                  <a16:creationId xmlns:a16="http://schemas.microsoft.com/office/drawing/2014/main" id="{52C3D5C1-0862-4E4B-BAD8-C6244D0352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2191" y="92015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8" name="Freeform 122">
              <a:extLst>
                <a:ext uri="{FF2B5EF4-FFF2-40B4-BE49-F238E27FC236}">
                  <a16:creationId xmlns:a16="http://schemas.microsoft.com/office/drawing/2014/main" id="{5E020019-37DA-47B1-A859-25E2009F7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65982" y="1751917"/>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9" name="Freeform 123">
              <a:extLst>
                <a:ext uri="{FF2B5EF4-FFF2-40B4-BE49-F238E27FC236}">
                  <a16:creationId xmlns:a16="http://schemas.microsoft.com/office/drawing/2014/main" id="{FC071985-7349-45B2-AD36-AB9014D81F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3201" y="205787"/>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0" name="Freeform 130">
              <a:extLst>
                <a:ext uri="{FF2B5EF4-FFF2-40B4-BE49-F238E27FC236}">
                  <a16:creationId xmlns:a16="http://schemas.microsoft.com/office/drawing/2014/main" id="{8A8374B4-6CAE-4B1D-8AD8-BBD71C66E4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66422" y="49503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1" name="Freeform 131">
              <a:extLst>
                <a:ext uri="{FF2B5EF4-FFF2-40B4-BE49-F238E27FC236}">
                  <a16:creationId xmlns:a16="http://schemas.microsoft.com/office/drawing/2014/main" id="{4F0392BB-C222-4B4A-B3F7-86E195396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80240" y="105002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2" name="Freeform 132">
              <a:extLst>
                <a:ext uri="{FF2B5EF4-FFF2-40B4-BE49-F238E27FC236}">
                  <a16:creationId xmlns:a16="http://schemas.microsoft.com/office/drawing/2014/main" id="{F1EE976D-D914-4545-9E10-F4A3C266AC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81895" y="1929658"/>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3" name="Freeform 135">
              <a:extLst>
                <a:ext uri="{FF2B5EF4-FFF2-40B4-BE49-F238E27FC236}">
                  <a16:creationId xmlns:a16="http://schemas.microsoft.com/office/drawing/2014/main" id="{A602A52C-3AB9-4D97-AE2A-BB87DB6ACA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67579" y="82036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4" name="Freeform 141">
              <a:extLst>
                <a:ext uri="{FF2B5EF4-FFF2-40B4-BE49-F238E27FC236}">
                  <a16:creationId xmlns:a16="http://schemas.microsoft.com/office/drawing/2014/main" id="{B30A965C-348F-4CA1-882F-46F532A33B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6131" y="142204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5" name="Freeform 70">
              <a:extLst>
                <a:ext uri="{FF2B5EF4-FFF2-40B4-BE49-F238E27FC236}">
                  <a16:creationId xmlns:a16="http://schemas.microsoft.com/office/drawing/2014/main" id="{0F9349DE-8C14-4D6E-B1C2-4750F704C0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9135" y="6127480"/>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6" name="Freeform 77">
              <a:extLst>
                <a:ext uri="{FF2B5EF4-FFF2-40B4-BE49-F238E27FC236}">
                  <a16:creationId xmlns:a16="http://schemas.microsoft.com/office/drawing/2014/main" id="{3DB93D99-B20E-4CEF-A4B5-E355F2EF84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4834" y="1955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7" name="Freeform 85">
              <a:extLst>
                <a:ext uri="{FF2B5EF4-FFF2-40B4-BE49-F238E27FC236}">
                  <a16:creationId xmlns:a16="http://schemas.microsoft.com/office/drawing/2014/main" id="{0093B34B-1559-4D7A-90CF-114125FD62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12" y="6390891"/>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8" name="Freeform 87">
              <a:extLst>
                <a:ext uri="{FF2B5EF4-FFF2-40B4-BE49-F238E27FC236}">
                  <a16:creationId xmlns:a16="http://schemas.microsoft.com/office/drawing/2014/main" id="{F32E37EB-F93F-4ACA-8EC5-8313085014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37214" y="6671777"/>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9" name="Freeform 94">
              <a:extLst>
                <a:ext uri="{FF2B5EF4-FFF2-40B4-BE49-F238E27FC236}">
                  <a16:creationId xmlns:a16="http://schemas.microsoft.com/office/drawing/2014/main" id="{6486B439-14A8-40F4-BD01-2647D4752F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0171" y="6639040"/>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0" name="Freeform 118">
              <a:extLst>
                <a:ext uri="{FF2B5EF4-FFF2-40B4-BE49-F238E27FC236}">
                  <a16:creationId xmlns:a16="http://schemas.microsoft.com/office/drawing/2014/main" id="{3EA0483A-6030-445C-9A9E-FC8847FD44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50965" y="646304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1" name="Freeform 119">
              <a:extLst>
                <a:ext uri="{FF2B5EF4-FFF2-40B4-BE49-F238E27FC236}">
                  <a16:creationId xmlns:a16="http://schemas.microsoft.com/office/drawing/2014/main" id="{54E9F49B-F300-4A14-B0F3-36A75B171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36655" y="6278123"/>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2" name="Freeform 121">
              <a:extLst>
                <a:ext uri="{FF2B5EF4-FFF2-40B4-BE49-F238E27FC236}">
                  <a16:creationId xmlns:a16="http://schemas.microsoft.com/office/drawing/2014/main" id="{59BF81A2-5680-4745-9838-B87F14A4EE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85814" y="5686"/>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3" name="Freeform 139">
              <a:extLst>
                <a:ext uri="{FF2B5EF4-FFF2-40B4-BE49-F238E27FC236}">
                  <a16:creationId xmlns:a16="http://schemas.microsoft.com/office/drawing/2014/main" id="{293DA61B-9566-467E-A357-E86CD8E7E2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51483" y="647358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4" name="Freeform 144">
              <a:extLst>
                <a:ext uri="{FF2B5EF4-FFF2-40B4-BE49-F238E27FC236}">
                  <a16:creationId xmlns:a16="http://schemas.microsoft.com/office/drawing/2014/main" id="{A1A7223C-6F2C-487D-A45A-6EBBD051A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40033" y="6057255"/>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5" name="Freeform 145">
              <a:extLst>
                <a:ext uri="{FF2B5EF4-FFF2-40B4-BE49-F238E27FC236}">
                  <a16:creationId xmlns:a16="http://schemas.microsoft.com/office/drawing/2014/main" id="{DC4DE17D-AC51-4C89-AC1A-016A928A1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42048" y="610233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6" name="Freeform 8">
              <a:extLst>
                <a:ext uri="{FF2B5EF4-FFF2-40B4-BE49-F238E27FC236}">
                  <a16:creationId xmlns:a16="http://schemas.microsoft.com/office/drawing/2014/main" id="{95D0E198-D3C3-4790-881E-4DF6C9D7F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57195" y="667477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7" name="Freeform 8">
              <a:extLst>
                <a:ext uri="{FF2B5EF4-FFF2-40B4-BE49-F238E27FC236}">
                  <a16:creationId xmlns:a16="http://schemas.microsoft.com/office/drawing/2014/main" id="{15D7F206-A93F-4CCC-B241-B733ECFCF9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7246" y="1071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8" name="Freeform 8">
              <a:extLst>
                <a:ext uri="{FF2B5EF4-FFF2-40B4-BE49-F238E27FC236}">
                  <a16:creationId xmlns:a16="http://schemas.microsoft.com/office/drawing/2014/main" id="{96A9BAB0-CBD6-492F-BAE1-D79E07902F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95328" y="652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9" name="Freeform 51">
              <a:extLst>
                <a:ext uri="{FF2B5EF4-FFF2-40B4-BE49-F238E27FC236}">
                  <a16:creationId xmlns:a16="http://schemas.microsoft.com/office/drawing/2014/main" id="{E9952623-7C81-47CA-85D8-C872DE84E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919804" y="604445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0" name="Freeform 54">
              <a:extLst>
                <a:ext uri="{FF2B5EF4-FFF2-40B4-BE49-F238E27FC236}">
                  <a16:creationId xmlns:a16="http://schemas.microsoft.com/office/drawing/2014/main" id="{05CFF839-C981-434A-9445-4E5A71BA7F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96721" y="6222293"/>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1" name="Freeform 59">
              <a:extLst>
                <a:ext uri="{FF2B5EF4-FFF2-40B4-BE49-F238E27FC236}">
                  <a16:creationId xmlns:a16="http://schemas.microsoft.com/office/drawing/2014/main" id="{954EA9BB-25B0-4D52-B1FA-D7ADAD3FBA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95778" y="6496289"/>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2" name="Freeform 61">
              <a:extLst>
                <a:ext uri="{FF2B5EF4-FFF2-40B4-BE49-F238E27FC236}">
                  <a16:creationId xmlns:a16="http://schemas.microsoft.com/office/drawing/2014/main" id="{1CF36179-928E-45AE-BFCB-8A51031D63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504784" y="6673032"/>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3" name="Freeform 78">
              <a:extLst>
                <a:ext uri="{FF2B5EF4-FFF2-40B4-BE49-F238E27FC236}">
                  <a16:creationId xmlns:a16="http://schemas.microsoft.com/office/drawing/2014/main" id="{F90AA42C-D724-4AD8-81F3-CDFC420635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693918" y="602783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4" name="Freeform 84">
              <a:extLst>
                <a:ext uri="{FF2B5EF4-FFF2-40B4-BE49-F238E27FC236}">
                  <a16:creationId xmlns:a16="http://schemas.microsoft.com/office/drawing/2014/main" id="{CAB3A278-E8E7-4070-B30A-31B5DE9805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38047" y="635842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5" name="Freeform 86">
              <a:extLst>
                <a:ext uri="{FF2B5EF4-FFF2-40B4-BE49-F238E27FC236}">
                  <a16:creationId xmlns:a16="http://schemas.microsoft.com/office/drawing/2014/main" id="{910FC82B-A4C1-428C-A576-79B5F6D189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40367" y="6606831"/>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6" name="Freeform 106">
              <a:extLst>
                <a:ext uri="{FF2B5EF4-FFF2-40B4-BE49-F238E27FC236}">
                  <a16:creationId xmlns:a16="http://schemas.microsoft.com/office/drawing/2014/main" id="{B9CB6255-5C91-4496-B0AE-529737BC5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01124" y="620371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7" name="Freeform 110">
              <a:extLst>
                <a:ext uri="{FF2B5EF4-FFF2-40B4-BE49-F238E27FC236}">
                  <a16:creationId xmlns:a16="http://schemas.microsoft.com/office/drawing/2014/main" id="{A58DBA3F-B3E2-4AD9-A93C-FDF997582E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30489" y="6434417"/>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8" name="Freeform 123">
              <a:extLst>
                <a:ext uri="{FF2B5EF4-FFF2-40B4-BE49-F238E27FC236}">
                  <a16:creationId xmlns:a16="http://schemas.microsoft.com/office/drawing/2014/main" id="{AE100164-158F-422B-8A80-DFF4E0E06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9198" y="652225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9" name="Freeform 130">
              <a:extLst>
                <a:ext uri="{FF2B5EF4-FFF2-40B4-BE49-F238E27FC236}">
                  <a16:creationId xmlns:a16="http://schemas.microsoft.com/office/drawing/2014/main" id="{1A0EF69A-22C3-4FF9-B6DD-55C6DAC3B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45427" y="6305405"/>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0" name="Freeform 141">
              <a:extLst>
                <a:ext uri="{FF2B5EF4-FFF2-40B4-BE49-F238E27FC236}">
                  <a16:creationId xmlns:a16="http://schemas.microsoft.com/office/drawing/2014/main" id="{3963C700-CFE8-4ED2-8E1E-1139AC305D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4283" y="667879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1" name="Freeform 34">
              <a:extLst>
                <a:ext uri="{FF2B5EF4-FFF2-40B4-BE49-F238E27FC236}">
                  <a16:creationId xmlns:a16="http://schemas.microsoft.com/office/drawing/2014/main" id="{F9B166DD-EFD8-42F3-A6E1-C6A4A0260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61752" y="1403097"/>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2" name="Freeform 36">
              <a:extLst>
                <a:ext uri="{FF2B5EF4-FFF2-40B4-BE49-F238E27FC236}">
                  <a16:creationId xmlns:a16="http://schemas.microsoft.com/office/drawing/2014/main" id="{D432A7B3-E9F3-476E-9D42-6174AF6947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84215" y="72244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3" name="Freeform 38">
              <a:extLst>
                <a:ext uri="{FF2B5EF4-FFF2-40B4-BE49-F238E27FC236}">
                  <a16:creationId xmlns:a16="http://schemas.microsoft.com/office/drawing/2014/main" id="{F17E4864-342C-497A-A8C4-307CF70C29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81617" y="1902264"/>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4" name="Freeform 39">
              <a:extLst>
                <a:ext uri="{FF2B5EF4-FFF2-40B4-BE49-F238E27FC236}">
                  <a16:creationId xmlns:a16="http://schemas.microsoft.com/office/drawing/2014/main" id="{F2484BDA-CEC5-42AD-8874-C782F6A44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96825" y="1732534"/>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5" name="Freeform 41">
              <a:extLst>
                <a:ext uri="{FF2B5EF4-FFF2-40B4-BE49-F238E27FC236}">
                  <a16:creationId xmlns:a16="http://schemas.microsoft.com/office/drawing/2014/main" id="{4F6B7DAB-E92D-43BB-ACF1-F06D8925DF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84215" y="51491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6" name="Freeform 42">
              <a:extLst>
                <a:ext uri="{FF2B5EF4-FFF2-40B4-BE49-F238E27FC236}">
                  <a16:creationId xmlns:a16="http://schemas.microsoft.com/office/drawing/2014/main" id="{DDFDB6E2-654D-48A3-83FB-86F3AD241A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496047" y="1178128"/>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7" name="Freeform 45">
              <a:extLst>
                <a:ext uri="{FF2B5EF4-FFF2-40B4-BE49-F238E27FC236}">
                  <a16:creationId xmlns:a16="http://schemas.microsoft.com/office/drawing/2014/main" id="{ECD09C44-52C9-455A-865A-65084B5006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514408" y="93246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8" name="Freeform 49">
              <a:extLst>
                <a:ext uri="{FF2B5EF4-FFF2-40B4-BE49-F238E27FC236}">
                  <a16:creationId xmlns:a16="http://schemas.microsoft.com/office/drawing/2014/main" id="{F6C27999-BDBB-4644-8A53-B87F3F144F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530170" y="282433"/>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9" name="Freeform 65">
              <a:extLst>
                <a:ext uri="{FF2B5EF4-FFF2-40B4-BE49-F238E27FC236}">
                  <a16:creationId xmlns:a16="http://schemas.microsoft.com/office/drawing/2014/main" id="{654163CC-9199-4986-9A5E-84365169D9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83885" y="121615"/>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0" name="Freeform 66">
              <a:extLst>
                <a:ext uri="{FF2B5EF4-FFF2-40B4-BE49-F238E27FC236}">
                  <a16:creationId xmlns:a16="http://schemas.microsoft.com/office/drawing/2014/main" id="{C744DB98-E4B6-40B4-92A4-5DC3D9594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96965" y="1387451"/>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1" name="Freeform 69">
              <a:extLst>
                <a:ext uri="{FF2B5EF4-FFF2-40B4-BE49-F238E27FC236}">
                  <a16:creationId xmlns:a16="http://schemas.microsoft.com/office/drawing/2014/main" id="{3618E05D-0BAF-4A26-858E-F0EF2BA89D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96848" y="1105206"/>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2" name="Freeform 70">
              <a:extLst>
                <a:ext uri="{FF2B5EF4-FFF2-40B4-BE49-F238E27FC236}">
                  <a16:creationId xmlns:a16="http://schemas.microsoft.com/office/drawing/2014/main" id="{8506E091-91B5-45A6-B0D7-8778EF36C9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845927" y="549368"/>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3" name="Freeform 71">
              <a:extLst>
                <a:ext uri="{FF2B5EF4-FFF2-40B4-BE49-F238E27FC236}">
                  <a16:creationId xmlns:a16="http://schemas.microsoft.com/office/drawing/2014/main" id="{A5F1AA22-6DD8-43AB-AC2B-AA9371DD9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798597" y="1647073"/>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4" name="Freeform 72">
              <a:extLst>
                <a:ext uri="{FF2B5EF4-FFF2-40B4-BE49-F238E27FC236}">
                  <a16:creationId xmlns:a16="http://schemas.microsoft.com/office/drawing/2014/main" id="{580946E1-6BC9-4EEE-AE4C-F8F08C8F1C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801860" y="1873932"/>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5" name="Freeform 74">
              <a:extLst>
                <a:ext uri="{FF2B5EF4-FFF2-40B4-BE49-F238E27FC236}">
                  <a16:creationId xmlns:a16="http://schemas.microsoft.com/office/drawing/2014/main" id="{06858C12-FAE6-4F6D-AAD0-BC164D3C64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822832" y="763091"/>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6" name="Freeform 85">
              <a:extLst>
                <a:ext uri="{FF2B5EF4-FFF2-40B4-BE49-F238E27FC236}">
                  <a16:creationId xmlns:a16="http://schemas.microsoft.com/office/drawing/2014/main" id="{FE64B3B9-8F70-4C7C-980A-CBFFDFB93D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846066" y="340257"/>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7" name="Freeform 87">
              <a:extLst>
                <a:ext uri="{FF2B5EF4-FFF2-40B4-BE49-F238E27FC236}">
                  <a16:creationId xmlns:a16="http://schemas.microsoft.com/office/drawing/2014/main" id="{88E77691-B7C1-4F5D-98EC-C5508CDFB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11402" y="672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8" name="Freeform 88">
              <a:extLst>
                <a:ext uri="{FF2B5EF4-FFF2-40B4-BE49-F238E27FC236}">
                  <a16:creationId xmlns:a16="http://schemas.microsoft.com/office/drawing/2014/main" id="{22997A7B-4811-4158-8F88-483925650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879430" y="1161387"/>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9" name="Freeform 94">
              <a:extLst>
                <a:ext uri="{FF2B5EF4-FFF2-40B4-BE49-F238E27FC236}">
                  <a16:creationId xmlns:a16="http://schemas.microsoft.com/office/drawing/2014/main" id="{B15258A7-A882-4D79-B870-C92A57D6B6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64748" y="130606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0" name="Freeform 97">
              <a:extLst>
                <a:ext uri="{FF2B5EF4-FFF2-40B4-BE49-F238E27FC236}">
                  <a16:creationId xmlns:a16="http://schemas.microsoft.com/office/drawing/2014/main" id="{CF3D5844-0132-49FA-BD1E-5263802F47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59415" y="1756925"/>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1" name="Freeform 99">
              <a:extLst>
                <a:ext uri="{FF2B5EF4-FFF2-40B4-BE49-F238E27FC236}">
                  <a16:creationId xmlns:a16="http://schemas.microsoft.com/office/drawing/2014/main" id="{86FC694B-4A70-4160-A64D-DA282DE95B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44896" y="1960730"/>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2" name="Freeform 101">
              <a:extLst>
                <a:ext uri="{FF2B5EF4-FFF2-40B4-BE49-F238E27FC236}">
                  <a16:creationId xmlns:a16="http://schemas.microsoft.com/office/drawing/2014/main" id="{A399F043-AB24-4109-800A-BD94939A4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72093" y="147872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3" name="Freeform 102">
              <a:extLst>
                <a:ext uri="{FF2B5EF4-FFF2-40B4-BE49-F238E27FC236}">
                  <a16:creationId xmlns:a16="http://schemas.microsoft.com/office/drawing/2014/main" id="{796159AE-3178-456B-B411-196E260E5E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92750" y="110955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4" name="Freeform 103">
              <a:extLst>
                <a:ext uri="{FF2B5EF4-FFF2-40B4-BE49-F238E27FC236}">
                  <a16:creationId xmlns:a16="http://schemas.microsoft.com/office/drawing/2014/main" id="{B0562100-3934-4A15-8C23-D55F111D9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90347" y="83587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5" name="Freeform 113">
              <a:extLst>
                <a:ext uri="{FF2B5EF4-FFF2-40B4-BE49-F238E27FC236}">
                  <a16:creationId xmlns:a16="http://schemas.microsoft.com/office/drawing/2014/main" id="{B1A3BF1A-EF96-468A-B04F-AFDF6621DE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54699" y="201088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6" name="Freeform 117">
              <a:extLst>
                <a:ext uri="{FF2B5EF4-FFF2-40B4-BE49-F238E27FC236}">
                  <a16:creationId xmlns:a16="http://schemas.microsoft.com/office/drawing/2014/main" id="{6DD7C928-63AE-4BCB-9843-570F9E04E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72350" y="8892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7" name="Freeform 118">
              <a:extLst>
                <a:ext uri="{FF2B5EF4-FFF2-40B4-BE49-F238E27FC236}">
                  <a16:creationId xmlns:a16="http://schemas.microsoft.com/office/drawing/2014/main" id="{5AC011E4-1DCA-418C-8008-AE4E1E61D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58870" y="22103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8" name="Freeform 119">
              <a:extLst>
                <a:ext uri="{FF2B5EF4-FFF2-40B4-BE49-F238E27FC236}">
                  <a16:creationId xmlns:a16="http://schemas.microsoft.com/office/drawing/2014/main" id="{5B2D3B89-E1F5-40D8-AEC0-8E7B2E67AE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75741" y="434733"/>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9" name="Freeform 136">
              <a:extLst>
                <a:ext uri="{FF2B5EF4-FFF2-40B4-BE49-F238E27FC236}">
                  <a16:creationId xmlns:a16="http://schemas.microsoft.com/office/drawing/2014/main" id="{DBB111D7-2067-4503-A6F9-647407E181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7505" y="126325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0" name="Freeform 137">
              <a:extLst>
                <a:ext uri="{FF2B5EF4-FFF2-40B4-BE49-F238E27FC236}">
                  <a16:creationId xmlns:a16="http://schemas.microsoft.com/office/drawing/2014/main" id="{20B3ED41-DE4C-4CE7-A8DE-B4ED03137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3010" y="1588642"/>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1" name="Freeform 138">
              <a:extLst>
                <a:ext uri="{FF2B5EF4-FFF2-40B4-BE49-F238E27FC236}">
                  <a16:creationId xmlns:a16="http://schemas.microsoft.com/office/drawing/2014/main" id="{11F9FD14-D3BA-43C4-96E8-5D5EE6AF31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11645" y="607297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2" name="Freeform 139">
              <a:extLst>
                <a:ext uri="{FF2B5EF4-FFF2-40B4-BE49-F238E27FC236}">
                  <a16:creationId xmlns:a16="http://schemas.microsoft.com/office/drawing/2014/main" id="{F4EE6DAD-6518-47B6-A04F-484A162676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6950" y="321142"/>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3" name="Freeform 143">
              <a:extLst>
                <a:ext uri="{FF2B5EF4-FFF2-40B4-BE49-F238E27FC236}">
                  <a16:creationId xmlns:a16="http://schemas.microsoft.com/office/drawing/2014/main" id="{B6867974-B4C0-48AA-A205-B435998B74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20791" y="1074883"/>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4" name="Freeform 144">
              <a:extLst>
                <a:ext uri="{FF2B5EF4-FFF2-40B4-BE49-F238E27FC236}">
                  <a16:creationId xmlns:a16="http://schemas.microsoft.com/office/drawing/2014/main" id="{21F27A0E-A6C1-4AFE-8CBA-28E4FE70BC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13458" y="790064"/>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5" name="Freeform 145">
              <a:extLst>
                <a:ext uri="{FF2B5EF4-FFF2-40B4-BE49-F238E27FC236}">
                  <a16:creationId xmlns:a16="http://schemas.microsoft.com/office/drawing/2014/main" id="{AAA114B9-98D7-4840-8602-457F0741B7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17528" y="60206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6" name="Freeform 8">
              <a:extLst>
                <a:ext uri="{FF2B5EF4-FFF2-40B4-BE49-F238E27FC236}">
                  <a16:creationId xmlns:a16="http://schemas.microsoft.com/office/drawing/2014/main" id="{4E9E63DF-694C-4693-8D8B-0275BB744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1238" y="1310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7" name="Freeform 8">
              <a:extLst>
                <a:ext uri="{FF2B5EF4-FFF2-40B4-BE49-F238E27FC236}">
                  <a16:creationId xmlns:a16="http://schemas.microsoft.com/office/drawing/2014/main" id="{2A55A10A-49CA-42B6-84C9-8A1A1596D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28159" y="669354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4" name="Picture 2" descr="Vraag &amp; aanbod - De Zeef">
            <a:extLst>
              <a:ext uri="{FF2B5EF4-FFF2-40B4-BE49-F238E27FC236}">
                <a16:creationId xmlns:a16="http://schemas.microsoft.com/office/drawing/2014/main" id="{B231B1B4-E113-7992-F381-5EA7349445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962" y="1482402"/>
            <a:ext cx="4680419" cy="4783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62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5A2A82D1-B994-4E61-85AD-012AFF683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BDA030-6653-4011-8113-216950C9CD39}"/>
              </a:ext>
            </a:extLst>
          </p:cNvPr>
          <p:cNvSpPr>
            <a:spLocks noGrp="1"/>
          </p:cNvSpPr>
          <p:nvPr>
            <p:ph type="title"/>
          </p:nvPr>
        </p:nvSpPr>
        <p:spPr>
          <a:xfrm>
            <a:off x="1073812" y="498507"/>
            <a:ext cx="5988904" cy="1372823"/>
          </a:xfrm>
        </p:spPr>
        <p:txBody>
          <a:bodyPr>
            <a:normAutofit/>
          </a:bodyPr>
          <a:lstStyle/>
          <a:p>
            <a:r>
              <a:rPr lang="nl-NL"/>
              <a:t>Decanaat Socrates</a:t>
            </a:r>
          </a:p>
        </p:txBody>
      </p:sp>
      <p:sp>
        <p:nvSpPr>
          <p:cNvPr id="3" name="Tijdelijke aanduiding voor inhoud 2">
            <a:extLst>
              <a:ext uri="{FF2B5EF4-FFF2-40B4-BE49-F238E27FC236}">
                <a16:creationId xmlns:a16="http://schemas.microsoft.com/office/drawing/2014/main" id="{A5E56900-1A87-457E-8005-D71F27B586A7}"/>
              </a:ext>
            </a:extLst>
          </p:cNvPr>
          <p:cNvSpPr>
            <a:spLocks noGrp="1"/>
          </p:cNvSpPr>
          <p:nvPr>
            <p:ph idx="1"/>
          </p:nvPr>
        </p:nvSpPr>
        <p:spPr>
          <a:xfrm>
            <a:off x="1073813" y="1871329"/>
            <a:ext cx="5695312" cy="4734008"/>
          </a:xfrm>
        </p:spPr>
        <p:txBody>
          <a:bodyPr>
            <a:normAutofit/>
          </a:bodyPr>
          <a:lstStyle/>
          <a:p>
            <a:pPr marL="0" indent="0">
              <a:buNone/>
            </a:pPr>
            <a:r>
              <a:rPr lang="nl-NL"/>
              <a:t>Decanen: mw. Schneider en mw. Monster</a:t>
            </a:r>
          </a:p>
          <a:p>
            <a:r>
              <a:rPr lang="nl-NL"/>
              <a:t>Profielkeuze / vakkenpakket</a:t>
            </a:r>
          </a:p>
          <a:p>
            <a:r>
              <a:rPr lang="nl-NL"/>
              <a:t>Vrij vragen LOB</a:t>
            </a:r>
          </a:p>
          <a:p>
            <a:r>
              <a:rPr lang="nl-NL"/>
              <a:t>Extra programma’s (PRE, etc.)</a:t>
            </a:r>
          </a:p>
          <a:p>
            <a:r>
              <a:rPr lang="nl-NL"/>
              <a:t>Gesprekken (studie, tussenjaar)</a:t>
            </a:r>
          </a:p>
          <a:p>
            <a:r>
              <a:rPr lang="nl-NL"/>
              <a:t>Cijferlijsten</a:t>
            </a:r>
          </a:p>
          <a:p>
            <a:pPr marL="0" indent="0">
              <a:buNone/>
            </a:pPr>
            <a:r>
              <a:rPr lang="nl-NL"/>
              <a:t>Loop langs (kamer Delta, tussen 106 en 107) of maak een afspraak per mail.</a:t>
            </a:r>
          </a:p>
          <a:p>
            <a:pPr marL="0" indent="0">
              <a:buNone/>
            </a:pPr>
            <a:endParaRPr lang="nl-NL"/>
          </a:p>
        </p:txBody>
      </p:sp>
      <p:sp>
        <p:nvSpPr>
          <p:cNvPr id="1035" name="Rectangle 1034">
            <a:extLst>
              <a:ext uri="{FF2B5EF4-FFF2-40B4-BE49-F238E27FC236}">
                <a16:creationId xmlns:a16="http://schemas.microsoft.com/office/drawing/2014/main" id="{86949ED1-AC09-4CA4-829B-87F834695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5044" y="5267"/>
            <a:ext cx="4726956"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B1369D07-9244-E4AD-69C0-3172A61DC81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527" r="3" b="27530"/>
          <a:stretch/>
        </p:blipFill>
        <p:spPr bwMode="auto">
          <a:xfrm>
            <a:off x="8595955" y="876300"/>
            <a:ext cx="2465135" cy="23984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A334097-61C7-5C2B-6519-10B3A020B0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527" r="-3" b="24025"/>
          <a:stretch/>
        </p:blipFill>
        <p:spPr bwMode="auto">
          <a:xfrm>
            <a:off x="8595955" y="3573515"/>
            <a:ext cx="2465135" cy="2412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63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80BC15-6F3E-4EDC-BB73-20706F743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3C770C-9CC0-417B-B34D-7B37D591132E}"/>
              </a:ext>
            </a:extLst>
          </p:cNvPr>
          <p:cNvSpPr>
            <a:spLocks noGrp="1"/>
          </p:cNvSpPr>
          <p:nvPr>
            <p:ph type="title"/>
          </p:nvPr>
        </p:nvSpPr>
        <p:spPr>
          <a:xfrm>
            <a:off x="877326" y="1105647"/>
            <a:ext cx="3782139" cy="3621741"/>
          </a:xfrm>
        </p:spPr>
        <p:txBody>
          <a:bodyPr>
            <a:normAutofit/>
          </a:bodyPr>
          <a:lstStyle/>
          <a:p>
            <a:pPr algn="ctr"/>
            <a:r>
              <a:rPr lang="nl-NL"/>
              <a:t>Waar te beginnen?</a:t>
            </a:r>
          </a:p>
        </p:txBody>
      </p:sp>
      <p:grpSp>
        <p:nvGrpSpPr>
          <p:cNvPr id="11" name="Group 10">
            <a:extLst>
              <a:ext uri="{FF2B5EF4-FFF2-40B4-BE49-F238E27FC236}">
                <a16:creationId xmlns:a16="http://schemas.microsoft.com/office/drawing/2014/main" id="{4C8A8758-6178-4720-BC90-28C23033F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5813314"/>
            <a:ext cx="12192031" cy="653700"/>
            <a:chOff x="0" y="5833367"/>
            <a:chExt cx="12243348" cy="653700"/>
          </a:xfrm>
        </p:grpSpPr>
        <p:sp>
          <p:nvSpPr>
            <p:cNvPr id="12" name="Freeform 6">
              <a:extLst>
                <a:ext uri="{FF2B5EF4-FFF2-40B4-BE49-F238E27FC236}">
                  <a16:creationId xmlns:a16="http://schemas.microsoft.com/office/drawing/2014/main" id="{19D4861C-7907-48BF-84E7-96C0E098D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626674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5">
              <a:extLst>
                <a:ext uri="{FF2B5EF4-FFF2-40B4-BE49-F238E27FC236}">
                  <a16:creationId xmlns:a16="http://schemas.microsoft.com/office/drawing/2014/main" id="{24690199-C217-4DCB-9B31-1A45649B0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58385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6">
              <a:extLst>
                <a:ext uri="{FF2B5EF4-FFF2-40B4-BE49-F238E27FC236}">
                  <a16:creationId xmlns:a16="http://schemas.microsoft.com/office/drawing/2014/main" id="{800D5F55-AC8B-4C26-ABB0-D8D609EC46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584998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7">
              <a:extLst>
                <a:ext uri="{FF2B5EF4-FFF2-40B4-BE49-F238E27FC236}">
                  <a16:creationId xmlns:a16="http://schemas.microsoft.com/office/drawing/2014/main" id="{77F70717-3071-4962-8A7C-F9A58151CF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592668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8">
              <a:extLst>
                <a:ext uri="{FF2B5EF4-FFF2-40B4-BE49-F238E27FC236}">
                  <a16:creationId xmlns:a16="http://schemas.microsoft.com/office/drawing/2014/main" id="{E16B2E5A-8EC8-4C56-AB77-380486FDF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586222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9">
              <a:extLst>
                <a:ext uri="{FF2B5EF4-FFF2-40B4-BE49-F238E27FC236}">
                  <a16:creationId xmlns:a16="http://schemas.microsoft.com/office/drawing/2014/main" id="{CABAB4BD-890F-4563-A5CA-536788B1E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586548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10">
              <a:extLst>
                <a:ext uri="{FF2B5EF4-FFF2-40B4-BE49-F238E27FC236}">
                  <a16:creationId xmlns:a16="http://schemas.microsoft.com/office/drawing/2014/main" id="{05F36030-F60E-436E-81FE-74DD0776DB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586723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11">
              <a:extLst>
                <a:ext uri="{FF2B5EF4-FFF2-40B4-BE49-F238E27FC236}">
                  <a16:creationId xmlns:a16="http://schemas.microsoft.com/office/drawing/2014/main" id="{C87A69CB-2620-4628-9781-88BD40636F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58777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2">
              <a:extLst>
                <a:ext uri="{FF2B5EF4-FFF2-40B4-BE49-F238E27FC236}">
                  <a16:creationId xmlns:a16="http://schemas.microsoft.com/office/drawing/2014/main" id="{2DF0B83D-C899-44CA-9B54-A9C57E8EB3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583336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22">
              <a:extLst>
                <a:ext uri="{FF2B5EF4-FFF2-40B4-BE49-F238E27FC236}">
                  <a16:creationId xmlns:a16="http://schemas.microsoft.com/office/drawing/2014/main" id="{0ED49C08-BE23-43F9-A421-6CD45C7808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616744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3">
              <a:extLst>
                <a:ext uri="{FF2B5EF4-FFF2-40B4-BE49-F238E27FC236}">
                  <a16:creationId xmlns:a16="http://schemas.microsoft.com/office/drawing/2014/main" id="{24F4B005-B785-4A57-9E5A-82D85F00D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6136843"/>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30">
              <a:extLst>
                <a:ext uri="{FF2B5EF4-FFF2-40B4-BE49-F238E27FC236}">
                  <a16:creationId xmlns:a16="http://schemas.microsoft.com/office/drawing/2014/main" id="{196ED9B6-969E-4AC4-ACD0-95A421BAB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613368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31">
              <a:extLst>
                <a:ext uri="{FF2B5EF4-FFF2-40B4-BE49-F238E27FC236}">
                  <a16:creationId xmlns:a16="http://schemas.microsoft.com/office/drawing/2014/main" id="{496BF3B0-761A-4454-BE3C-86B4675DC0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3018" y="616458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32">
              <a:extLst>
                <a:ext uri="{FF2B5EF4-FFF2-40B4-BE49-F238E27FC236}">
                  <a16:creationId xmlns:a16="http://schemas.microsoft.com/office/drawing/2014/main" id="{F16259CF-A0BC-4673-91C7-A7D3CDF7C7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620600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34">
              <a:extLst>
                <a:ext uri="{FF2B5EF4-FFF2-40B4-BE49-F238E27FC236}">
                  <a16:creationId xmlns:a16="http://schemas.microsoft.com/office/drawing/2014/main" id="{B09A934A-4464-4C9B-ACAD-9128E0B615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621197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35">
              <a:extLst>
                <a:ext uri="{FF2B5EF4-FFF2-40B4-BE49-F238E27FC236}">
                  <a16:creationId xmlns:a16="http://schemas.microsoft.com/office/drawing/2014/main" id="{2E9B2055-E384-472D-91D3-74775CDA16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61180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41">
              <a:extLst>
                <a:ext uri="{FF2B5EF4-FFF2-40B4-BE49-F238E27FC236}">
                  <a16:creationId xmlns:a16="http://schemas.microsoft.com/office/drawing/2014/main" id="{B519F0F1-B284-44D5-91E9-5018219AFF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619248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91">
              <a:extLst>
                <a:ext uri="{FF2B5EF4-FFF2-40B4-BE49-F238E27FC236}">
                  <a16:creationId xmlns:a16="http://schemas.microsoft.com/office/drawing/2014/main" id="{8379C6B3-49BE-4333-B322-AF02BBB41C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592543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92">
              <a:extLst>
                <a:ext uri="{FF2B5EF4-FFF2-40B4-BE49-F238E27FC236}">
                  <a16:creationId xmlns:a16="http://schemas.microsoft.com/office/drawing/2014/main" id="{9E870E95-FCD6-4158-861A-5CEC896F52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58622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93">
              <a:extLst>
                <a:ext uri="{FF2B5EF4-FFF2-40B4-BE49-F238E27FC236}">
                  <a16:creationId xmlns:a16="http://schemas.microsoft.com/office/drawing/2014/main" id="{CD22207C-B504-40B2-A1EB-2DC9B8162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588477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94">
              <a:extLst>
                <a:ext uri="{FF2B5EF4-FFF2-40B4-BE49-F238E27FC236}">
                  <a16:creationId xmlns:a16="http://schemas.microsoft.com/office/drawing/2014/main" id="{E317ADBB-3E4F-42D2-B7F2-A15924AD5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597086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5">
              <a:extLst>
                <a:ext uri="{FF2B5EF4-FFF2-40B4-BE49-F238E27FC236}">
                  <a16:creationId xmlns:a16="http://schemas.microsoft.com/office/drawing/2014/main" id="{6D7188E6-F4DA-4486-938D-F45FE01A26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59149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96">
              <a:extLst>
                <a:ext uri="{FF2B5EF4-FFF2-40B4-BE49-F238E27FC236}">
                  <a16:creationId xmlns:a16="http://schemas.microsoft.com/office/drawing/2014/main" id="{0FBC38BC-DE18-4960-A9D4-F24C6F60C0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592149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7">
              <a:extLst>
                <a:ext uri="{FF2B5EF4-FFF2-40B4-BE49-F238E27FC236}">
                  <a16:creationId xmlns:a16="http://schemas.microsoft.com/office/drawing/2014/main" id="{1F8EFF99-76BF-4F9B-ADAA-B8D310153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59239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8">
              <a:extLst>
                <a:ext uri="{FF2B5EF4-FFF2-40B4-BE49-F238E27FC236}">
                  <a16:creationId xmlns:a16="http://schemas.microsoft.com/office/drawing/2014/main" id="{76909582-A285-4EA4-AE72-9DBF0D5659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592394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9">
              <a:extLst>
                <a:ext uri="{FF2B5EF4-FFF2-40B4-BE49-F238E27FC236}">
                  <a16:creationId xmlns:a16="http://schemas.microsoft.com/office/drawing/2014/main" id="{700BC7B2-0C3D-459F-92C1-3605AA3F09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59239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100">
              <a:extLst>
                <a:ext uri="{FF2B5EF4-FFF2-40B4-BE49-F238E27FC236}">
                  <a16:creationId xmlns:a16="http://schemas.microsoft.com/office/drawing/2014/main" id="{D3C4B45C-266A-45BF-98FA-CA5409C462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592394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C72C1CB8-8213-4EE7-AFFF-B0A74E7A7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593047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2">
              <a:extLst>
                <a:ext uri="{FF2B5EF4-FFF2-40B4-BE49-F238E27FC236}">
                  <a16:creationId xmlns:a16="http://schemas.microsoft.com/office/drawing/2014/main" id="{2FF32C41-49E2-459E-9AC4-64269039B1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593378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3">
              <a:extLst>
                <a:ext uri="{FF2B5EF4-FFF2-40B4-BE49-F238E27FC236}">
                  <a16:creationId xmlns:a16="http://schemas.microsoft.com/office/drawing/2014/main" id="{06B5D5F0-EA51-440D-81A0-FE60CCFBA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593945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4">
              <a:extLst>
                <a:ext uri="{FF2B5EF4-FFF2-40B4-BE49-F238E27FC236}">
                  <a16:creationId xmlns:a16="http://schemas.microsoft.com/office/drawing/2014/main" id="{6E01758F-8AEC-4155-B791-2A8CB8A48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593945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13">
              <a:extLst>
                <a:ext uri="{FF2B5EF4-FFF2-40B4-BE49-F238E27FC236}">
                  <a16:creationId xmlns:a16="http://schemas.microsoft.com/office/drawing/2014/main" id="{626F1B89-B88E-4CE3-90BF-3704BAF48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598514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14">
              <a:extLst>
                <a:ext uri="{FF2B5EF4-FFF2-40B4-BE49-F238E27FC236}">
                  <a16:creationId xmlns:a16="http://schemas.microsoft.com/office/drawing/2014/main" id="{BC872037-D6F5-4CE7-A090-32A977A79F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598514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5">
              <a:extLst>
                <a:ext uri="{FF2B5EF4-FFF2-40B4-BE49-F238E27FC236}">
                  <a16:creationId xmlns:a16="http://schemas.microsoft.com/office/drawing/2014/main" id="{A620CFBF-D373-4BA6-BE41-62B50B945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599086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7">
              <a:extLst>
                <a:ext uri="{FF2B5EF4-FFF2-40B4-BE49-F238E27FC236}">
                  <a16:creationId xmlns:a16="http://schemas.microsoft.com/office/drawing/2014/main" id="{B7CA6C2F-61C2-486F-B691-E8EB4BA27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600310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8">
              <a:extLst>
                <a:ext uri="{FF2B5EF4-FFF2-40B4-BE49-F238E27FC236}">
                  <a16:creationId xmlns:a16="http://schemas.microsoft.com/office/drawing/2014/main" id="{A0073675-5E26-428E-A2F7-2A952D3145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60063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9">
              <a:extLst>
                <a:ext uri="{FF2B5EF4-FFF2-40B4-BE49-F238E27FC236}">
                  <a16:creationId xmlns:a16="http://schemas.microsoft.com/office/drawing/2014/main" id="{92F171FA-0CB2-4F4C-A2F3-1B7B6B028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594708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20">
              <a:extLst>
                <a:ext uri="{FF2B5EF4-FFF2-40B4-BE49-F238E27FC236}">
                  <a16:creationId xmlns:a16="http://schemas.microsoft.com/office/drawing/2014/main" id="{ED29B115-F34D-4E41-A4A2-C0CE41C69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624904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21">
              <a:extLst>
                <a:ext uri="{FF2B5EF4-FFF2-40B4-BE49-F238E27FC236}">
                  <a16:creationId xmlns:a16="http://schemas.microsoft.com/office/drawing/2014/main" id="{106009C3-0971-47AF-8BD9-2EC8A6A4B2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626003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5">
              <a:extLst>
                <a:ext uri="{FF2B5EF4-FFF2-40B4-BE49-F238E27FC236}">
                  <a16:creationId xmlns:a16="http://schemas.microsoft.com/office/drawing/2014/main" id="{CB010BB8-6FD4-498C-994D-53C8DC7491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6238145"/>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6">
              <a:extLst>
                <a:ext uri="{FF2B5EF4-FFF2-40B4-BE49-F238E27FC236}">
                  <a16:creationId xmlns:a16="http://schemas.microsoft.com/office/drawing/2014/main" id="{B8F74E45-2803-4A11-9333-3639A1C2F2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624997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7">
              <a:extLst>
                <a:ext uri="{FF2B5EF4-FFF2-40B4-BE49-F238E27FC236}">
                  <a16:creationId xmlns:a16="http://schemas.microsoft.com/office/drawing/2014/main" id="{AEF03EB9-6D77-4E55-BCF2-4402550D39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624997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8">
              <a:extLst>
                <a:ext uri="{FF2B5EF4-FFF2-40B4-BE49-F238E27FC236}">
                  <a16:creationId xmlns:a16="http://schemas.microsoft.com/office/drawing/2014/main" id="{217D616F-FDFA-439E-8B09-E55F8234B0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6253241"/>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29">
              <a:extLst>
                <a:ext uri="{FF2B5EF4-FFF2-40B4-BE49-F238E27FC236}">
                  <a16:creationId xmlns:a16="http://schemas.microsoft.com/office/drawing/2014/main" id="{1EB7CB2D-F6AA-4861-B158-DA3E6B923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625324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33">
              <a:extLst>
                <a:ext uri="{FF2B5EF4-FFF2-40B4-BE49-F238E27FC236}">
                  <a16:creationId xmlns:a16="http://schemas.microsoft.com/office/drawing/2014/main" id="{1C9C3C8B-A28D-44DF-AA29-02B28AED71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626221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6">
              <a:extLst>
                <a:ext uri="{FF2B5EF4-FFF2-40B4-BE49-F238E27FC236}">
                  <a16:creationId xmlns:a16="http://schemas.microsoft.com/office/drawing/2014/main" id="{BA82150B-D747-458F-8C52-72FBA52BCD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6274085"/>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7">
              <a:extLst>
                <a:ext uri="{FF2B5EF4-FFF2-40B4-BE49-F238E27FC236}">
                  <a16:creationId xmlns:a16="http://schemas.microsoft.com/office/drawing/2014/main" id="{0288BD39-0846-445A-BD81-1E34E0E99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627772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8">
              <a:extLst>
                <a:ext uri="{FF2B5EF4-FFF2-40B4-BE49-F238E27FC236}">
                  <a16:creationId xmlns:a16="http://schemas.microsoft.com/office/drawing/2014/main" id="{B89B3B49-0A7E-4573-9B52-D1B0659831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628017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39">
              <a:extLst>
                <a:ext uri="{FF2B5EF4-FFF2-40B4-BE49-F238E27FC236}">
                  <a16:creationId xmlns:a16="http://schemas.microsoft.com/office/drawing/2014/main" id="{EB447648-FE0A-4D8E-86B8-D38D5F938B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628669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40">
              <a:extLst>
                <a:ext uri="{FF2B5EF4-FFF2-40B4-BE49-F238E27FC236}">
                  <a16:creationId xmlns:a16="http://schemas.microsoft.com/office/drawing/2014/main" id="{0F74D32E-67FC-452C-A52B-988DB4984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628996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42">
              <a:extLst>
                <a:ext uri="{FF2B5EF4-FFF2-40B4-BE49-F238E27FC236}">
                  <a16:creationId xmlns:a16="http://schemas.microsoft.com/office/drawing/2014/main" id="{48203367-1F19-4C4F-B38D-929816F7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631689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43">
              <a:extLst>
                <a:ext uri="{FF2B5EF4-FFF2-40B4-BE49-F238E27FC236}">
                  <a16:creationId xmlns:a16="http://schemas.microsoft.com/office/drawing/2014/main" id="{FEBB9D94-7802-4607-9BA4-62FB212BFC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6320155"/>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44">
              <a:extLst>
                <a:ext uri="{FF2B5EF4-FFF2-40B4-BE49-F238E27FC236}">
                  <a16:creationId xmlns:a16="http://schemas.microsoft.com/office/drawing/2014/main" id="{24743784-06E3-4913-9DFD-2FCBF9D929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631689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45">
              <a:extLst>
                <a:ext uri="{FF2B5EF4-FFF2-40B4-BE49-F238E27FC236}">
                  <a16:creationId xmlns:a16="http://schemas.microsoft.com/office/drawing/2014/main" id="{25CD3315-6611-406F-AF95-2EF9F5A5B0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632260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
              <a:extLst>
                <a:ext uri="{FF2B5EF4-FFF2-40B4-BE49-F238E27FC236}">
                  <a16:creationId xmlns:a16="http://schemas.microsoft.com/office/drawing/2014/main" id="{4B0A51D7-FF65-4E97-9E1A-8C4688E862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62805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
              <a:extLst>
                <a:ext uri="{FF2B5EF4-FFF2-40B4-BE49-F238E27FC236}">
                  <a16:creationId xmlns:a16="http://schemas.microsoft.com/office/drawing/2014/main" id="{E4E336B8-243A-49D9-9876-4BF3A08D3A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58427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06">
              <a:extLst>
                <a:ext uri="{FF2B5EF4-FFF2-40B4-BE49-F238E27FC236}">
                  <a16:creationId xmlns:a16="http://schemas.microsoft.com/office/drawing/2014/main" id="{CFBBE0E2-8BDF-4B26-BEBC-DB799B8F6B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605725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20">
              <a:extLst>
                <a:ext uri="{FF2B5EF4-FFF2-40B4-BE49-F238E27FC236}">
                  <a16:creationId xmlns:a16="http://schemas.microsoft.com/office/drawing/2014/main" id="{A6727626-8944-4EB7-B327-B696FE484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594290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20">
              <a:extLst>
                <a:ext uri="{FF2B5EF4-FFF2-40B4-BE49-F238E27FC236}">
                  <a16:creationId xmlns:a16="http://schemas.microsoft.com/office/drawing/2014/main" id="{D8C4C7E6-114C-4D16-9FC6-1260653C2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595169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25">
              <a:extLst>
                <a:ext uri="{FF2B5EF4-FFF2-40B4-BE49-F238E27FC236}">
                  <a16:creationId xmlns:a16="http://schemas.microsoft.com/office/drawing/2014/main" id="{2D373437-2902-4D8A-B887-F6941556C2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623115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37">
              <a:extLst>
                <a:ext uri="{FF2B5EF4-FFF2-40B4-BE49-F238E27FC236}">
                  <a16:creationId xmlns:a16="http://schemas.microsoft.com/office/drawing/2014/main" id="{8EB99B25-2662-42DE-8F5D-E0F6F28C85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596352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724D4F80-B109-4438-BC6D-ABB522B44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6310399"/>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05">
              <a:extLst>
                <a:ext uri="{FF2B5EF4-FFF2-40B4-BE49-F238E27FC236}">
                  <a16:creationId xmlns:a16="http://schemas.microsoft.com/office/drawing/2014/main" id="{F5A66334-17A8-4594-AB17-4C33A955B2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599620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06">
              <a:extLst>
                <a:ext uri="{FF2B5EF4-FFF2-40B4-BE49-F238E27FC236}">
                  <a16:creationId xmlns:a16="http://schemas.microsoft.com/office/drawing/2014/main" id="{D12EC8B9-DE60-44BC-9911-A9CD8EF50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5950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07">
              <a:extLst>
                <a:ext uri="{FF2B5EF4-FFF2-40B4-BE49-F238E27FC236}">
                  <a16:creationId xmlns:a16="http://schemas.microsoft.com/office/drawing/2014/main" id="{FB7FEAD3-708C-4B79-B452-4445C2778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602749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8">
              <a:extLst>
                <a:ext uri="{FF2B5EF4-FFF2-40B4-BE49-F238E27FC236}">
                  <a16:creationId xmlns:a16="http://schemas.microsoft.com/office/drawing/2014/main" id="{8C6933FD-FAB6-403B-9CD4-EF0E06CF79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5963034"/>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09">
              <a:extLst>
                <a:ext uri="{FF2B5EF4-FFF2-40B4-BE49-F238E27FC236}">
                  <a16:creationId xmlns:a16="http://schemas.microsoft.com/office/drawing/2014/main" id="{3F4D3F48-1D65-45EB-91E2-BEFFB2440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5995680"/>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10">
              <a:extLst>
                <a:ext uri="{FF2B5EF4-FFF2-40B4-BE49-F238E27FC236}">
                  <a16:creationId xmlns:a16="http://schemas.microsoft.com/office/drawing/2014/main" id="{5FB2CD0B-BF87-4FEC-B6B6-0DA50B931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596804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1">
              <a:extLst>
                <a:ext uri="{FF2B5EF4-FFF2-40B4-BE49-F238E27FC236}">
                  <a16:creationId xmlns:a16="http://schemas.microsoft.com/office/drawing/2014/main" id="{5C2A4452-6B00-411C-80AB-29AE135B4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597854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12">
              <a:extLst>
                <a:ext uri="{FF2B5EF4-FFF2-40B4-BE49-F238E27FC236}">
                  <a16:creationId xmlns:a16="http://schemas.microsoft.com/office/drawing/2014/main" id="{9B0D6CF6-D17B-4DC7-828A-773636910C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59662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22">
              <a:extLst>
                <a:ext uri="{FF2B5EF4-FFF2-40B4-BE49-F238E27FC236}">
                  <a16:creationId xmlns:a16="http://schemas.microsoft.com/office/drawing/2014/main" id="{E0E5EA9F-6192-466D-BF45-46D9BCE3B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62805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30">
              <a:extLst>
                <a:ext uri="{FF2B5EF4-FFF2-40B4-BE49-F238E27FC236}">
                  <a16:creationId xmlns:a16="http://schemas.microsoft.com/office/drawing/2014/main" id="{008FF77B-AC18-4E35-BB9B-0CA39278F7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6283842"/>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31">
              <a:extLst>
                <a:ext uri="{FF2B5EF4-FFF2-40B4-BE49-F238E27FC236}">
                  <a16:creationId xmlns:a16="http://schemas.microsoft.com/office/drawing/2014/main" id="{F237A1D4-9D62-4DEA-BD39-E5EC93B33B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6267114"/>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32">
              <a:extLst>
                <a:ext uri="{FF2B5EF4-FFF2-40B4-BE49-F238E27FC236}">
                  <a16:creationId xmlns:a16="http://schemas.microsoft.com/office/drawing/2014/main" id="{CFF6BE31-4842-4659-8D68-63423F8269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630682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4">
              <a:extLst>
                <a:ext uri="{FF2B5EF4-FFF2-40B4-BE49-F238E27FC236}">
                  <a16:creationId xmlns:a16="http://schemas.microsoft.com/office/drawing/2014/main" id="{3EC2112B-E2EC-492A-8AF9-D78F4B4A99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6312790"/>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5">
              <a:extLst>
                <a:ext uri="{FF2B5EF4-FFF2-40B4-BE49-F238E27FC236}">
                  <a16:creationId xmlns:a16="http://schemas.microsoft.com/office/drawing/2014/main" id="{E71F6428-AC25-4A5A-8439-04768A17B6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628546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41">
              <a:extLst>
                <a:ext uri="{FF2B5EF4-FFF2-40B4-BE49-F238E27FC236}">
                  <a16:creationId xmlns:a16="http://schemas.microsoft.com/office/drawing/2014/main" id="{87E919CC-AC41-4F0D-A842-792D7A418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626918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91">
              <a:extLst>
                <a:ext uri="{FF2B5EF4-FFF2-40B4-BE49-F238E27FC236}">
                  <a16:creationId xmlns:a16="http://schemas.microsoft.com/office/drawing/2014/main" id="{DE28BE4E-1A59-46FF-810A-A8F9A46F7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602625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2">
              <a:extLst>
                <a:ext uri="{FF2B5EF4-FFF2-40B4-BE49-F238E27FC236}">
                  <a16:creationId xmlns:a16="http://schemas.microsoft.com/office/drawing/2014/main" id="{41281533-9B25-42A4-9F50-34B4F24C0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5963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3">
              <a:extLst>
                <a:ext uri="{FF2B5EF4-FFF2-40B4-BE49-F238E27FC236}">
                  <a16:creationId xmlns:a16="http://schemas.microsoft.com/office/drawing/2014/main" id="{E5B56BED-7578-4E42-889D-34AA58F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603325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94">
              <a:extLst>
                <a:ext uri="{FF2B5EF4-FFF2-40B4-BE49-F238E27FC236}">
                  <a16:creationId xmlns:a16="http://schemas.microsoft.com/office/drawing/2014/main" id="{583E2F4A-E235-4600-A80D-18C1C36EE5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15258" y="607168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5">
              <a:extLst>
                <a:ext uri="{FF2B5EF4-FFF2-40B4-BE49-F238E27FC236}">
                  <a16:creationId xmlns:a16="http://schemas.microsoft.com/office/drawing/2014/main" id="{A3CF799A-9839-4CB1-9381-DCC0C1FE1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601578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6">
              <a:extLst>
                <a:ext uri="{FF2B5EF4-FFF2-40B4-BE49-F238E27FC236}">
                  <a16:creationId xmlns:a16="http://schemas.microsoft.com/office/drawing/2014/main" id="{FCC7DD6E-E0E5-46B9-81B7-3B2F7B3332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602231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7">
              <a:extLst>
                <a:ext uri="{FF2B5EF4-FFF2-40B4-BE49-F238E27FC236}">
                  <a16:creationId xmlns:a16="http://schemas.microsoft.com/office/drawing/2014/main" id="{0D5C974E-4B43-4FFA-8230-DB0E1993C3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09702" y="602476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8">
              <a:extLst>
                <a:ext uri="{FF2B5EF4-FFF2-40B4-BE49-F238E27FC236}">
                  <a16:creationId xmlns:a16="http://schemas.microsoft.com/office/drawing/2014/main" id="{3C1174EE-071E-4421-BD9C-2C2D84190D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1294" y="6024760"/>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9">
              <a:extLst>
                <a:ext uri="{FF2B5EF4-FFF2-40B4-BE49-F238E27FC236}">
                  <a16:creationId xmlns:a16="http://schemas.microsoft.com/office/drawing/2014/main" id="{6F280CAD-1F1B-4F43-99A3-B2EC2A7F30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4479" y="602475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00">
              <a:extLst>
                <a:ext uri="{FF2B5EF4-FFF2-40B4-BE49-F238E27FC236}">
                  <a16:creationId xmlns:a16="http://schemas.microsoft.com/office/drawing/2014/main" id="{9C83D9FD-E06E-407B-BA7C-2C2AD5B16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60247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1">
              <a:extLst>
                <a:ext uri="{FF2B5EF4-FFF2-40B4-BE49-F238E27FC236}">
                  <a16:creationId xmlns:a16="http://schemas.microsoft.com/office/drawing/2014/main" id="{A1CACEBA-A7A9-45FB-897A-888150011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34040" y="6031289"/>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4">
              <a:extLst>
                <a:ext uri="{FF2B5EF4-FFF2-40B4-BE49-F238E27FC236}">
                  <a16:creationId xmlns:a16="http://schemas.microsoft.com/office/drawing/2014/main" id="{4A695BE5-DE27-460F-845F-45BB814FE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604026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13">
              <a:extLst>
                <a:ext uri="{FF2B5EF4-FFF2-40B4-BE49-F238E27FC236}">
                  <a16:creationId xmlns:a16="http://schemas.microsoft.com/office/drawing/2014/main" id="{77CDD712-F443-4EDC-B663-5EC5ACD7D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11612" y="608596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14">
              <a:extLst>
                <a:ext uri="{FF2B5EF4-FFF2-40B4-BE49-F238E27FC236}">
                  <a16:creationId xmlns:a16="http://schemas.microsoft.com/office/drawing/2014/main" id="{007246F1-084B-45D9-BDD9-99BB53F6C9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60859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15">
              <a:extLst>
                <a:ext uri="{FF2B5EF4-FFF2-40B4-BE49-F238E27FC236}">
                  <a16:creationId xmlns:a16="http://schemas.microsoft.com/office/drawing/2014/main" id="{1EFA42E9-27C0-423D-93C8-794A9683FC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0920" y="60916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20">
              <a:extLst>
                <a:ext uri="{FF2B5EF4-FFF2-40B4-BE49-F238E27FC236}">
                  <a16:creationId xmlns:a16="http://schemas.microsoft.com/office/drawing/2014/main" id="{DFCCEBA8-5961-480A-9134-51605F650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632059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21">
              <a:extLst>
                <a:ext uri="{FF2B5EF4-FFF2-40B4-BE49-F238E27FC236}">
                  <a16:creationId xmlns:a16="http://schemas.microsoft.com/office/drawing/2014/main" id="{00B8B62E-6551-4805-BD5A-5188FE5D3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634382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25">
              <a:extLst>
                <a:ext uri="{FF2B5EF4-FFF2-40B4-BE49-F238E27FC236}">
                  <a16:creationId xmlns:a16="http://schemas.microsoft.com/office/drawing/2014/main" id="{EB635BC8-61BC-44D5-AA11-9A308B3BA4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633895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26">
              <a:extLst>
                <a:ext uri="{FF2B5EF4-FFF2-40B4-BE49-F238E27FC236}">
                  <a16:creationId xmlns:a16="http://schemas.microsoft.com/office/drawing/2014/main" id="{3C0CF799-2713-48A8-94DF-F8CB5F3324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635079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27">
              <a:extLst>
                <a:ext uri="{FF2B5EF4-FFF2-40B4-BE49-F238E27FC236}">
                  <a16:creationId xmlns:a16="http://schemas.microsoft.com/office/drawing/2014/main" id="{52A7149F-5A3F-4537-981A-974C7409CA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6350792"/>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28">
              <a:extLst>
                <a:ext uri="{FF2B5EF4-FFF2-40B4-BE49-F238E27FC236}">
                  <a16:creationId xmlns:a16="http://schemas.microsoft.com/office/drawing/2014/main" id="{5D7163FE-5ADD-41E7-985B-F95E7E048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6354055"/>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29">
              <a:extLst>
                <a:ext uri="{FF2B5EF4-FFF2-40B4-BE49-F238E27FC236}">
                  <a16:creationId xmlns:a16="http://schemas.microsoft.com/office/drawing/2014/main" id="{FA796F21-7CE5-4483-A137-919B3D433B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6354055"/>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33">
              <a:extLst>
                <a:ext uri="{FF2B5EF4-FFF2-40B4-BE49-F238E27FC236}">
                  <a16:creationId xmlns:a16="http://schemas.microsoft.com/office/drawing/2014/main" id="{89A8D3E3-3518-4738-B94E-F7DD9818D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636303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36">
              <a:extLst>
                <a:ext uri="{FF2B5EF4-FFF2-40B4-BE49-F238E27FC236}">
                  <a16:creationId xmlns:a16="http://schemas.microsoft.com/office/drawing/2014/main" id="{965D7305-50C2-4D93-8832-19DC70C5B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629281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37">
              <a:extLst>
                <a:ext uri="{FF2B5EF4-FFF2-40B4-BE49-F238E27FC236}">
                  <a16:creationId xmlns:a16="http://schemas.microsoft.com/office/drawing/2014/main" id="{04637E45-0880-40BC-B488-4EA4CA4356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6378537"/>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8">
              <a:extLst>
                <a:ext uri="{FF2B5EF4-FFF2-40B4-BE49-F238E27FC236}">
                  <a16:creationId xmlns:a16="http://schemas.microsoft.com/office/drawing/2014/main" id="{D938207F-A865-48E5-A15D-FD578BC59D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638098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40">
              <a:extLst>
                <a:ext uri="{FF2B5EF4-FFF2-40B4-BE49-F238E27FC236}">
                  <a16:creationId xmlns:a16="http://schemas.microsoft.com/office/drawing/2014/main" id="{DCD7108A-C70D-4FD9-B91A-0E9F9501AE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6390777"/>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42">
              <a:extLst>
                <a:ext uri="{FF2B5EF4-FFF2-40B4-BE49-F238E27FC236}">
                  <a16:creationId xmlns:a16="http://schemas.microsoft.com/office/drawing/2014/main" id="{57FC30BB-0D8F-43B0-910E-7DDE8C933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6417706"/>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25">
              <a:extLst>
                <a:ext uri="{FF2B5EF4-FFF2-40B4-BE49-F238E27FC236}">
                  <a16:creationId xmlns:a16="http://schemas.microsoft.com/office/drawing/2014/main" id="{7E9ACE65-00C6-4A75-8F61-CCADAF3EC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633196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37">
              <a:extLst>
                <a:ext uri="{FF2B5EF4-FFF2-40B4-BE49-F238E27FC236}">
                  <a16:creationId xmlns:a16="http://schemas.microsoft.com/office/drawing/2014/main" id="{A66BC798-DA88-404E-ABF9-4334D68972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15740" y="606433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Tijdelijke aanduiding voor inhoud 2">
            <a:extLst>
              <a:ext uri="{FF2B5EF4-FFF2-40B4-BE49-F238E27FC236}">
                <a16:creationId xmlns:a16="http://schemas.microsoft.com/office/drawing/2014/main" id="{DC45EB08-D23D-46EF-AADF-F6B5DF4A51E8}"/>
              </a:ext>
            </a:extLst>
          </p:cNvPr>
          <p:cNvGraphicFramePr>
            <a:graphicFrameLocks noGrp="1"/>
          </p:cNvGraphicFramePr>
          <p:nvPr>
            <p:ph idx="1"/>
            <p:extLst>
              <p:ext uri="{D42A27DB-BD31-4B8C-83A1-F6EECF244321}">
                <p14:modId xmlns:p14="http://schemas.microsoft.com/office/powerpoint/2010/main" val="2425516080"/>
              </p:ext>
            </p:extLst>
          </p:nvPr>
        </p:nvGraphicFramePr>
        <p:xfrm>
          <a:off x="5074567" y="876300"/>
          <a:ext cx="6525661" cy="4531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702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540055-C2E2-141D-3F5D-8F85A86C10EC}"/>
              </a:ext>
            </a:extLst>
          </p:cNvPr>
          <p:cNvSpPr>
            <a:spLocks noGrp="1"/>
          </p:cNvSpPr>
          <p:nvPr>
            <p:ph type="title"/>
          </p:nvPr>
        </p:nvSpPr>
        <p:spPr/>
        <p:txBody>
          <a:bodyPr/>
          <a:lstStyle/>
          <a:p>
            <a:r>
              <a:rPr lang="nl-NL"/>
              <a:t>HBO				  WO</a:t>
            </a:r>
          </a:p>
        </p:txBody>
      </p:sp>
      <p:sp>
        <p:nvSpPr>
          <p:cNvPr id="3" name="Tijdelijke aanduiding voor inhoud 2">
            <a:extLst>
              <a:ext uri="{FF2B5EF4-FFF2-40B4-BE49-F238E27FC236}">
                <a16:creationId xmlns:a16="http://schemas.microsoft.com/office/drawing/2014/main" id="{45B88AC2-789C-626C-D943-CD8EADD5DE96}"/>
              </a:ext>
            </a:extLst>
          </p:cNvPr>
          <p:cNvSpPr>
            <a:spLocks noGrp="1"/>
          </p:cNvSpPr>
          <p:nvPr>
            <p:ph sz="half" idx="1"/>
          </p:nvPr>
        </p:nvSpPr>
        <p:spPr/>
        <p:txBody>
          <a:bodyPr>
            <a:normAutofit/>
          </a:bodyPr>
          <a:lstStyle/>
          <a:p>
            <a:r>
              <a:rPr lang="nl-NL"/>
              <a:t>Praktijkgerichte opdrachten</a:t>
            </a:r>
          </a:p>
          <a:p>
            <a:r>
              <a:rPr lang="nl-NL"/>
              <a:t>Stage is verplicht</a:t>
            </a:r>
          </a:p>
          <a:p>
            <a:r>
              <a:rPr lang="nl-NL"/>
              <a:t>Theorie gelijk toepassen</a:t>
            </a:r>
          </a:p>
          <a:p>
            <a:r>
              <a:rPr lang="nl-NL"/>
              <a:t>Veel groepsgewijs werken</a:t>
            </a:r>
          </a:p>
          <a:p>
            <a:r>
              <a:rPr lang="nl-NL"/>
              <a:t>Persoonlijke benadering</a:t>
            </a:r>
          </a:p>
          <a:p>
            <a:r>
              <a:rPr lang="nl-NL"/>
              <a:t>Helder beroepsbeeld</a:t>
            </a:r>
          </a:p>
        </p:txBody>
      </p:sp>
      <p:sp>
        <p:nvSpPr>
          <p:cNvPr id="4" name="Tijdelijke aanduiding voor inhoud 3">
            <a:extLst>
              <a:ext uri="{FF2B5EF4-FFF2-40B4-BE49-F238E27FC236}">
                <a16:creationId xmlns:a16="http://schemas.microsoft.com/office/drawing/2014/main" id="{9D07806D-2E05-93FB-723B-30D8B79D4361}"/>
              </a:ext>
            </a:extLst>
          </p:cNvPr>
          <p:cNvSpPr>
            <a:spLocks noGrp="1"/>
          </p:cNvSpPr>
          <p:nvPr>
            <p:ph sz="half" idx="2"/>
          </p:nvPr>
        </p:nvSpPr>
        <p:spPr/>
        <p:txBody>
          <a:bodyPr vert="horz" lIns="91440" tIns="45720" rIns="91440" bIns="45720" rtlCol="0" anchor="t">
            <a:normAutofit/>
          </a:bodyPr>
          <a:lstStyle/>
          <a:p>
            <a:r>
              <a:rPr lang="nl-NL"/>
              <a:t>Wetenschappelijk gericht</a:t>
            </a:r>
          </a:p>
          <a:p>
            <a:r>
              <a:rPr lang="nl-NL"/>
              <a:t>Theoretische opdrachten</a:t>
            </a:r>
          </a:p>
          <a:p>
            <a:r>
              <a:rPr lang="nl-NL"/>
              <a:t>Stage mogelijk verplicht (afhankelijk van de studie)</a:t>
            </a:r>
          </a:p>
          <a:p>
            <a:r>
              <a:rPr lang="nl-NL"/>
              <a:t>Veel zelfstandig werken</a:t>
            </a:r>
          </a:p>
          <a:p>
            <a:r>
              <a:rPr lang="nl-NL"/>
              <a:t>Minder controle op huiswerk</a:t>
            </a:r>
          </a:p>
          <a:p>
            <a:r>
              <a:rPr lang="nl-NL"/>
              <a:t>Minder helder beroepsbeeld</a:t>
            </a:r>
          </a:p>
        </p:txBody>
      </p:sp>
    </p:spTree>
    <p:extLst>
      <p:ext uri="{BB962C8B-B14F-4D97-AF65-F5344CB8AC3E}">
        <p14:creationId xmlns:p14="http://schemas.microsoft.com/office/powerpoint/2010/main" val="65705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147AC9-6235-43E1-AEAA-084B2B0E7B99}"/>
              </a:ext>
            </a:extLst>
          </p:cNvPr>
          <p:cNvSpPr>
            <a:spLocks noGrp="1"/>
          </p:cNvSpPr>
          <p:nvPr>
            <p:ph type="title"/>
          </p:nvPr>
        </p:nvSpPr>
        <p:spPr>
          <a:xfrm>
            <a:off x="1422399" y="701749"/>
            <a:ext cx="9343065" cy="999460"/>
          </a:xfrm>
        </p:spPr>
        <p:txBody>
          <a:bodyPr>
            <a:normAutofit/>
          </a:bodyPr>
          <a:lstStyle/>
          <a:p>
            <a:pPr algn="ctr"/>
            <a:r>
              <a:rPr lang="nl-NL"/>
              <a:t>Opbouw studies</a:t>
            </a:r>
          </a:p>
        </p:txBody>
      </p:sp>
      <p:sp>
        <p:nvSpPr>
          <p:cNvPr id="27"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ijdelijke aanduiding voor inhoud 5">
            <a:extLst>
              <a:ext uri="{FF2B5EF4-FFF2-40B4-BE49-F238E27FC236}">
                <a16:creationId xmlns:a16="http://schemas.microsoft.com/office/drawing/2014/main" id="{7F943605-8E18-410A-8967-CB51C6E50CAF}"/>
              </a:ext>
            </a:extLst>
          </p:cNvPr>
          <p:cNvGraphicFramePr>
            <a:graphicFrameLocks noGrp="1"/>
          </p:cNvGraphicFramePr>
          <p:nvPr>
            <p:ph idx="1"/>
            <p:extLst>
              <p:ext uri="{D42A27DB-BD31-4B8C-83A1-F6EECF244321}">
                <p14:modId xmlns:p14="http://schemas.microsoft.com/office/powerpoint/2010/main" val="780257503"/>
              </p:ext>
            </p:extLst>
          </p:nvPr>
        </p:nvGraphicFramePr>
        <p:xfrm>
          <a:off x="1069975" y="1874838"/>
          <a:ext cx="9634538" cy="4595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ijl: rechts 6">
            <a:extLst>
              <a:ext uri="{FF2B5EF4-FFF2-40B4-BE49-F238E27FC236}">
                <a16:creationId xmlns:a16="http://schemas.microsoft.com/office/drawing/2014/main" id="{675CB0CF-3130-4C50-902A-D6C84B87142A}"/>
              </a:ext>
            </a:extLst>
          </p:cNvPr>
          <p:cNvSpPr/>
          <p:nvPr/>
        </p:nvSpPr>
        <p:spPr>
          <a:xfrm>
            <a:off x="5695406" y="3596640"/>
            <a:ext cx="696685" cy="400594"/>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Pijl: rechts 10">
            <a:extLst>
              <a:ext uri="{FF2B5EF4-FFF2-40B4-BE49-F238E27FC236}">
                <a16:creationId xmlns:a16="http://schemas.microsoft.com/office/drawing/2014/main" id="{1CF9D69B-AA4F-4116-8A13-3758F10873F4}"/>
              </a:ext>
            </a:extLst>
          </p:cNvPr>
          <p:cNvSpPr/>
          <p:nvPr/>
        </p:nvSpPr>
        <p:spPr>
          <a:xfrm rot="5400000">
            <a:off x="7582517" y="4537664"/>
            <a:ext cx="294924" cy="904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rechts 11">
            <a:extLst>
              <a:ext uri="{FF2B5EF4-FFF2-40B4-BE49-F238E27FC236}">
                <a16:creationId xmlns:a16="http://schemas.microsoft.com/office/drawing/2014/main" id="{2879CBB6-3866-4856-AE21-0CB3CE9F907A}"/>
              </a:ext>
            </a:extLst>
          </p:cNvPr>
          <p:cNvSpPr/>
          <p:nvPr/>
        </p:nvSpPr>
        <p:spPr>
          <a:xfrm rot="5400000">
            <a:off x="4314560" y="4537663"/>
            <a:ext cx="294924" cy="904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Pijl: rechts 12">
            <a:extLst>
              <a:ext uri="{FF2B5EF4-FFF2-40B4-BE49-F238E27FC236}">
                <a16:creationId xmlns:a16="http://schemas.microsoft.com/office/drawing/2014/main" id="{98DE122D-A873-423D-92AF-C8F0C898FDEB}"/>
              </a:ext>
            </a:extLst>
          </p:cNvPr>
          <p:cNvSpPr/>
          <p:nvPr/>
        </p:nvSpPr>
        <p:spPr>
          <a:xfrm rot="2080864">
            <a:off x="5695405" y="4937314"/>
            <a:ext cx="696685" cy="400594"/>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jl: rechts 13">
            <a:extLst>
              <a:ext uri="{FF2B5EF4-FFF2-40B4-BE49-F238E27FC236}">
                <a16:creationId xmlns:a16="http://schemas.microsoft.com/office/drawing/2014/main" id="{AC0B870A-D720-4AF6-B485-32467AFB270B}"/>
              </a:ext>
            </a:extLst>
          </p:cNvPr>
          <p:cNvSpPr/>
          <p:nvPr/>
        </p:nvSpPr>
        <p:spPr>
          <a:xfrm>
            <a:off x="9767296" y="5300235"/>
            <a:ext cx="696685" cy="400594"/>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5307C0AD-EC9F-4EA5-809A-679BA7FB47B5}"/>
              </a:ext>
            </a:extLst>
          </p:cNvPr>
          <p:cNvSpPr txBox="1"/>
          <p:nvPr/>
        </p:nvSpPr>
        <p:spPr>
          <a:xfrm>
            <a:off x="9731828" y="5740905"/>
            <a:ext cx="2204621" cy="923330"/>
          </a:xfrm>
          <a:prstGeom prst="rect">
            <a:avLst/>
          </a:prstGeom>
          <a:noFill/>
        </p:spPr>
        <p:txBody>
          <a:bodyPr wrap="square" rtlCol="0">
            <a:spAutoFit/>
          </a:bodyPr>
          <a:lstStyle/>
          <a:p>
            <a:r>
              <a:rPr lang="nl-NL"/>
              <a:t>Doorstroom mogelijk met aanvullende eisen</a:t>
            </a:r>
          </a:p>
        </p:txBody>
      </p:sp>
      <p:sp>
        <p:nvSpPr>
          <p:cNvPr id="16" name="Pijl: rechts 15">
            <a:extLst>
              <a:ext uri="{FF2B5EF4-FFF2-40B4-BE49-F238E27FC236}">
                <a16:creationId xmlns:a16="http://schemas.microsoft.com/office/drawing/2014/main" id="{2F0A7C9B-0C30-4DAF-AA99-FF90F214B9A6}"/>
              </a:ext>
            </a:extLst>
          </p:cNvPr>
          <p:cNvSpPr/>
          <p:nvPr/>
        </p:nvSpPr>
        <p:spPr>
          <a:xfrm rot="5400000">
            <a:off x="9968177" y="3397286"/>
            <a:ext cx="294924" cy="904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kstvak 17">
            <a:extLst>
              <a:ext uri="{FF2B5EF4-FFF2-40B4-BE49-F238E27FC236}">
                <a16:creationId xmlns:a16="http://schemas.microsoft.com/office/drawing/2014/main" id="{D6356764-2B0C-4F69-8E59-AE63FBD80EB7}"/>
              </a:ext>
            </a:extLst>
          </p:cNvPr>
          <p:cNvSpPr txBox="1"/>
          <p:nvPr/>
        </p:nvSpPr>
        <p:spPr>
          <a:xfrm>
            <a:off x="9663153" y="4132290"/>
            <a:ext cx="2273296" cy="923330"/>
          </a:xfrm>
          <a:prstGeom prst="rect">
            <a:avLst/>
          </a:prstGeom>
          <a:noFill/>
        </p:spPr>
        <p:txBody>
          <a:bodyPr wrap="square" rtlCol="0">
            <a:spAutoFit/>
          </a:bodyPr>
          <a:lstStyle/>
          <a:p>
            <a:r>
              <a:rPr lang="nl-NL"/>
              <a:t>Doorstroom (eventueel met schakelprogramma)</a:t>
            </a:r>
          </a:p>
        </p:txBody>
      </p:sp>
    </p:spTree>
    <p:extLst>
      <p:ext uri="{BB962C8B-B14F-4D97-AF65-F5344CB8AC3E}">
        <p14:creationId xmlns:p14="http://schemas.microsoft.com/office/powerpoint/2010/main" val="147403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6532336-3AD2-488F-95A3-1C11F678886C}"/>
              </a:ext>
            </a:extLst>
          </p:cNvPr>
          <p:cNvSpPr>
            <a:spLocks noGrp="1"/>
          </p:cNvSpPr>
          <p:nvPr>
            <p:ph type="title"/>
          </p:nvPr>
        </p:nvSpPr>
        <p:spPr>
          <a:xfrm>
            <a:off x="1422399" y="701749"/>
            <a:ext cx="9343065" cy="999460"/>
          </a:xfrm>
        </p:spPr>
        <p:txBody>
          <a:bodyPr>
            <a:normAutofit/>
          </a:bodyPr>
          <a:lstStyle/>
          <a:p>
            <a:pPr algn="ctr"/>
            <a:r>
              <a:rPr lang="nl-NL"/>
              <a:t>Wegstrepen</a:t>
            </a:r>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14F93619-C704-42EC-AFB4-274525EBEF4B}"/>
              </a:ext>
            </a:extLst>
          </p:cNvPr>
          <p:cNvGraphicFramePr>
            <a:graphicFrameLocks noGrp="1"/>
          </p:cNvGraphicFramePr>
          <p:nvPr>
            <p:ph idx="1"/>
            <p:extLst>
              <p:ext uri="{D42A27DB-BD31-4B8C-83A1-F6EECF244321}">
                <p14:modId xmlns:p14="http://schemas.microsoft.com/office/powerpoint/2010/main" val="3085902389"/>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724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15">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5751FA0-A49B-4418-87A1-D47B06C7B749}"/>
              </a:ext>
            </a:extLst>
          </p:cNvPr>
          <p:cNvSpPr>
            <a:spLocks noGrp="1"/>
          </p:cNvSpPr>
          <p:nvPr>
            <p:ph type="title"/>
          </p:nvPr>
        </p:nvSpPr>
        <p:spPr>
          <a:xfrm>
            <a:off x="1073811" y="635109"/>
            <a:ext cx="10492667" cy="1065321"/>
          </a:xfrm>
        </p:spPr>
        <p:txBody>
          <a:bodyPr>
            <a:normAutofit/>
          </a:bodyPr>
          <a:lstStyle/>
          <a:p>
            <a:r>
              <a:rPr lang="nl-NL"/>
              <a:t>Hulp</a:t>
            </a:r>
          </a:p>
        </p:txBody>
      </p:sp>
      <p:sp>
        <p:nvSpPr>
          <p:cNvPr id="121" name="Rectangle 17">
            <a:extLst>
              <a:ext uri="{FF2B5EF4-FFF2-40B4-BE49-F238E27FC236}">
                <a16:creationId xmlns:a16="http://schemas.microsoft.com/office/drawing/2014/main" id="{401FD7FC-C76E-45D6-95A9-D630E1820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0"/>
            <a:ext cx="12192000" cy="4991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Eén in een menigte">
            <a:extLst>
              <a:ext uri="{FF2B5EF4-FFF2-40B4-BE49-F238E27FC236}">
                <a16:creationId xmlns:a16="http://schemas.microsoft.com/office/drawing/2014/main" id="{006EB504-EAD5-46C7-8E0A-3B9ACFC92478}"/>
              </a:ext>
            </a:extLst>
          </p:cNvPr>
          <p:cNvPicPr>
            <a:picLocks noChangeAspect="1"/>
          </p:cNvPicPr>
          <p:nvPr/>
        </p:nvPicPr>
        <p:blipFill rotWithShape="1">
          <a:blip r:embed="rId2"/>
          <a:srcRect l="16099" r="7383"/>
          <a:stretch/>
        </p:blipFill>
        <p:spPr>
          <a:xfrm>
            <a:off x="4244" y="1866900"/>
            <a:ext cx="5092102" cy="4991100"/>
          </a:xfrm>
          <a:prstGeom prst="rect">
            <a:avLst/>
          </a:prstGeom>
        </p:spPr>
      </p:pic>
      <p:sp>
        <p:nvSpPr>
          <p:cNvPr id="3" name="Tijdelijke aanduiding voor inhoud 2">
            <a:extLst>
              <a:ext uri="{FF2B5EF4-FFF2-40B4-BE49-F238E27FC236}">
                <a16:creationId xmlns:a16="http://schemas.microsoft.com/office/drawing/2014/main" id="{068127AB-2419-435F-9EDE-AA9C49C6369D}"/>
              </a:ext>
            </a:extLst>
          </p:cNvPr>
          <p:cNvSpPr>
            <a:spLocks noGrp="1"/>
          </p:cNvSpPr>
          <p:nvPr>
            <p:ph idx="1"/>
          </p:nvPr>
        </p:nvSpPr>
        <p:spPr>
          <a:xfrm>
            <a:off x="5824915" y="1964932"/>
            <a:ext cx="5722140" cy="4640054"/>
          </a:xfrm>
        </p:spPr>
        <p:txBody>
          <a:bodyPr>
            <a:noAutofit/>
          </a:bodyPr>
          <a:lstStyle/>
          <a:p>
            <a:pPr>
              <a:lnSpc>
                <a:spcPct val="100000"/>
              </a:lnSpc>
            </a:pPr>
            <a:r>
              <a:rPr lang="nl-NL"/>
              <a:t>Familie</a:t>
            </a:r>
          </a:p>
          <a:p>
            <a:pPr>
              <a:lnSpc>
                <a:spcPct val="100000"/>
              </a:lnSpc>
            </a:pPr>
            <a:r>
              <a:rPr lang="nl-NL"/>
              <a:t>Kennissen</a:t>
            </a:r>
          </a:p>
          <a:p>
            <a:pPr>
              <a:lnSpc>
                <a:spcPct val="100000"/>
              </a:lnSpc>
            </a:pPr>
            <a:r>
              <a:rPr lang="nl-NL"/>
              <a:t>Vakdocenten</a:t>
            </a:r>
          </a:p>
          <a:p>
            <a:pPr>
              <a:lnSpc>
                <a:spcPct val="100000"/>
              </a:lnSpc>
            </a:pPr>
            <a:r>
              <a:rPr lang="nl-NL"/>
              <a:t>Mentor</a:t>
            </a:r>
          </a:p>
          <a:p>
            <a:pPr>
              <a:lnSpc>
                <a:spcPct val="100000"/>
              </a:lnSpc>
            </a:pPr>
            <a:r>
              <a:rPr lang="nl-NL"/>
              <a:t>Decanen</a:t>
            </a:r>
          </a:p>
          <a:p>
            <a:pPr>
              <a:lnSpc>
                <a:spcPct val="100000"/>
              </a:lnSpc>
            </a:pPr>
            <a:r>
              <a:rPr lang="nl-NL"/>
              <a:t>LinkedIn</a:t>
            </a:r>
          </a:p>
          <a:p>
            <a:pPr>
              <a:lnSpc>
                <a:spcPct val="100000"/>
              </a:lnSpc>
            </a:pPr>
            <a:r>
              <a:rPr lang="nl-NL"/>
              <a:t>Leidse Voorlichtingsavonden</a:t>
            </a:r>
          </a:p>
          <a:p>
            <a:pPr>
              <a:lnSpc>
                <a:spcPct val="100000"/>
              </a:lnSpc>
            </a:pPr>
            <a:r>
              <a:rPr lang="nl-NL"/>
              <a:t>Open dagen</a:t>
            </a:r>
          </a:p>
          <a:p>
            <a:pPr>
              <a:lnSpc>
                <a:spcPct val="100000"/>
              </a:lnSpc>
            </a:pPr>
            <a:r>
              <a:rPr lang="nl-NL"/>
              <a:t>Sites (decaangymnasiumleiden.nl)</a:t>
            </a:r>
          </a:p>
        </p:txBody>
      </p:sp>
      <p:grpSp>
        <p:nvGrpSpPr>
          <p:cNvPr id="122" name="Group 19">
            <a:extLst>
              <a:ext uri="{FF2B5EF4-FFF2-40B4-BE49-F238E27FC236}">
                <a16:creationId xmlns:a16="http://schemas.microsoft.com/office/drawing/2014/main" id="{6A85DAAA-4828-42AD-A20E-A69A6FAE0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227" y="5957752"/>
            <a:ext cx="12157773" cy="494218"/>
            <a:chOff x="18956" y="5952517"/>
            <a:chExt cx="12157773" cy="494218"/>
          </a:xfrm>
          <a:solidFill>
            <a:schemeClr val="bg1"/>
          </a:solidFill>
        </p:grpSpPr>
        <p:sp>
          <p:nvSpPr>
            <p:cNvPr id="123" name="Freeform 10">
              <a:extLst>
                <a:ext uri="{FF2B5EF4-FFF2-40B4-BE49-F238E27FC236}">
                  <a16:creationId xmlns:a16="http://schemas.microsoft.com/office/drawing/2014/main" id="{86125428-75F9-4763-8991-C4DB8FE98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4" name="Freeform 15">
              <a:extLst>
                <a:ext uri="{FF2B5EF4-FFF2-40B4-BE49-F238E27FC236}">
                  <a16:creationId xmlns:a16="http://schemas.microsoft.com/office/drawing/2014/main" id="{9E1AD4BA-5029-4887-8216-F6DBBD184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5" name="Freeform 18">
              <a:extLst>
                <a:ext uri="{FF2B5EF4-FFF2-40B4-BE49-F238E27FC236}">
                  <a16:creationId xmlns:a16="http://schemas.microsoft.com/office/drawing/2014/main" id="{D298128E-C3E3-4CCC-BB18-D6B2181818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6" name="Freeform 22">
              <a:extLst>
                <a:ext uri="{FF2B5EF4-FFF2-40B4-BE49-F238E27FC236}">
                  <a16:creationId xmlns:a16="http://schemas.microsoft.com/office/drawing/2014/main" id="{956527CE-4CB1-4E46-88D3-E6EA2D5AA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7" name="Freeform 8">
              <a:extLst>
                <a:ext uri="{FF2B5EF4-FFF2-40B4-BE49-F238E27FC236}">
                  <a16:creationId xmlns:a16="http://schemas.microsoft.com/office/drawing/2014/main" id="{2F104828-FA58-4B02-A34E-13A1A0432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8" name="Freeform 19">
              <a:extLst>
                <a:ext uri="{FF2B5EF4-FFF2-40B4-BE49-F238E27FC236}">
                  <a16:creationId xmlns:a16="http://schemas.microsoft.com/office/drawing/2014/main" id="{C98AF37C-592A-4D0D-BF25-AD71B60E6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9" name="Freeform 20">
              <a:extLst>
                <a:ext uri="{FF2B5EF4-FFF2-40B4-BE49-F238E27FC236}">
                  <a16:creationId xmlns:a16="http://schemas.microsoft.com/office/drawing/2014/main" id="{621CF2DF-4BAB-47CB-AAF4-6135062AF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0" name="Freeform 23">
              <a:extLst>
                <a:ext uri="{FF2B5EF4-FFF2-40B4-BE49-F238E27FC236}">
                  <a16:creationId xmlns:a16="http://schemas.microsoft.com/office/drawing/2014/main" id="{C93B96AD-0A31-4B64-8B0D-EC289A7A7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1" name="Freeform 26">
              <a:extLst>
                <a:ext uri="{FF2B5EF4-FFF2-40B4-BE49-F238E27FC236}">
                  <a16:creationId xmlns:a16="http://schemas.microsoft.com/office/drawing/2014/main" id="{CA95A85E-F6C9-4D5B-9AC2-41D2481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2" name="Freeform 27">
              <a:extLst>
                <a:ext uri="{FF2B5EF4-FFF2-40B4-BE49-F238E27FC236}">
                  <a16:creationId xmlns:a16="http://schemas.microsoft.com/office/drawing/2014/main" id="{5107E4DA-C368-437F-913A-9CF3CB012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3" name="Freeform 28">
              <a:extLst>
                <a:ext uri="{FF2B5EF4-FFF2-40B4-BE49-F238E27FC236}">
                  <a16:creationId xmlns:a16="http://schemas.microsoft.com/office/drawing/2014/main" id="{7631DFDA-A9E9-4E35-A064-EBA0778018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4" name="Freeform 30">
              <a:extLst>
                <a:ext uri="{FF2B5EF4-FFF2-40B4-BE49-F238E27FC236}">
                  <a16:creationId xmlns:a16="http://schemas.microsoft.com/office/drawing/2014/main" id="{3A2C443F-B764-46C1-857F-F5A4DF30A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5" name="Freeform 43">
              <a:extLst>
                <a:ext uri="{FF2B5EF4-FFF2-40B4-BE49-F238E27FC236}">
                  <a16:creationId xmlns:a16="http://schemas.microsoft.com/office/drawing/2014/main" id="{B9FC3628-7B29-4D88-B5ED-ACAF87A9B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6" name="Freeform 51">
              <a:extLst>
                <a:ext uri="{FF2B5EF4-FFF2-40B4-BE49-F238E27FC236}">
                  <a16:creationId xmlns:a16="http://schemas.microsoft.com/office/drawing/2014/main" id="{B65279C5-A429-464B-8FBE-424240585B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7" name="Freeform 52">
              <a:extLst>
                <a:ext uri="{FF2B5EF4-FFF2-40B4-BE49-F238E27FC236}">
                  <a16:creationId xmlns:a16="http://schemas.microsoft.com/office/drawing/2014/main" id="{5CB98B82-2322-4900-8F24-C8DC1D1F5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8" name="Freeform 53">
              <a:extLst>
                <a:ext uri="{FF2B5EF4-FFF2-40B4-BE49-F238E27FC236}">
                  <a16:creationId xmlns:a16="http://schemas.microsoft.com/office/drawing/2014/main" id="{B1A93CE9-77F5-4C0B-BA0F-4B3A32EE4D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9" name="Freeform 54">
              <a:extLst>
                <a:ext uri="{FF2B5EF4-FFF2-40B4-BE49-F238E27FC236}">
                  <a16:creationId xmlns:a16="http://schemas.microsoft.com/office/drawing/2014/main" id="{2EE13B5A-5B73-46E3-934F-61F0D824E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0" name="Freeform 55">
              <a:extLst>
                <a:ext uri="{FF2B5EF4-FFF2-40B4-BE49-F238E27FC236}">
                  <a16:creationId xmlns:a16="http://schemas.microsoft.com/office/drawing/2014/main" id="{65A30821-4992-48D3-B4A0-913C045B4F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1" name="Freeform 56">
              <a:extLst>
                <a:ext uri="{FF2B5EF4-FFF2-40B4-BE49-F238E27FC236}">
                  <a16:creationId xmlns:a16="http://schemas.microsoft.com/office/drawing/2014/main" id="{CF285E5E-EB87-467D-B538-925CAB8A81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2" name="Freeform 57">
              <a:extLst>
                <a:ext uri="{FF2B5EF4-FFF2-40B4-BE49-F238E27FC236}">
                  <a16:creationId xmlns:a16="http://schemas.microsoft.com/office/drawing/2014/main" id="{22F0F1DE-7C3C-40A4-B14B-B0FD67EC67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3" name="Freeform 59">
              <a:extLst>
                <a:ext uri="{FF2B5EF4-FFF2-40B4-BE49-F238E27FC236}">
                  <a16:creationId xmlns:a16="http://schemas.microsoft.com/office/drawing/2014/main" id="{DDF56D11-18A1-4D3F-862A-884643EC85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4" name="Freeform 60">
              <a:extLst>
                <a:ext uri="{FF2B5EF4-FFF2-40B4-BE49-F238E27FC236}">
                  <a16:creationId xmlns:a16="http://schemas.microsoft.com/office/drawing/2014/main" id="{E6BD0431-79C0-4578-9C4E-753DE0746E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5" name="Freeform 61">
              <a:extLst>
                <a:ext uri="{FF2B5EF4-FFF2-40B4-BE49-F238E27FC236}">
                  <a16:creationId xmlns:a16="http://schemas.microsoft.com/office/drawing/2014/main" id="{A1B85F64-F9B0-48F1-9C28-10E600AAA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6" name="Freeform 5">
              <a:extLst>
                <a:ext uri="{FF2B5EF4-FFF2-40B4-BE49-F238E27FC236}">
                  <a16:creationId xmlns:a16="http://schemas.microsoft.com/office/drawing/2014/main" id="{103E3F91-5963-48B3-BA45-F313552CB4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7" name="Freeform 6">
              <a:extLst>
                <a:ext uri="{FF2B5EF4-FFF2-40B4-BE49-F238E27FC236}">
                  <a16:creationId xmlns:a16="http://schemas.microsoft.com/office/drawing/2014/main" id="{94FBFE70-FA74-4065-8632-647B4E651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8" name="Freeform 7">
              <a:extLst>
                <a:ext uri="{FF2B5EF4-FFF2-40B4-BE49-F238E27FC236}">
                  <a16:creationId xmlns:a16="http://schemas.microsoft.com/office/drawing/2014/main" id="{15137EC8-5D22-45AF-8136-75A336C1A2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9" name="Freeform 8">
              <a:extLst>
                <a:ext uri="{FF2B5EF4-FFF2-40B4-BE49-F238E27FC236}">
                  <a16:creationId xmlns:a16="http://schemas.microsoft.com/office/drawing/2014/main" id="{01585780-AC17-48DF-B491-DD8DEAD9B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0" name="Freeform 9">
              <a:extLst>
                <a:ext uri="{FF2B5EF4-FFF2-40B4-BE49-F238E27FC236}">
                  <a16:creationId xmlns:a16="http://schemas.microsoft.com/office/drawing/2014/main" id="{39F55FA8-015C-409E-9701-83B93BE9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1" name="Freeform 11">
              <a:extLst>
                <a:ext uri="{FF2B5EF4-FFF2-40B4-BE49-F238E27FC236}">
                  <a16:creationId xmlns:a16="http://schemas.microsoft.com/office/drawing/2014/main" id="{95F44756-BFD5-473B-9B3A-64914D54D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2" name="Freeform 12">
              <a:extLst>
                <a:ext uri="{FF2B5EF4-FFF2-40B4-BE49-F238E27FC236}">
                  <a16:creationId xmlns:a16="http://schemas.microsoft.com/office/drawing/2014/main" id="{0063CF19-BA29-4737-9216-0FC182C64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3" name="Freeform 13">
              <a:extLst>
                <a:ext uri="{FF2B5EF4-FFF2-40B4-BE49-F238E27FC236}">
                  <a16:creationId xmlns:a16="http://schemas.microsoft.com/office/drawing/2014/main" id="{077D7D6B-E211-4C39-9DDB-943283A06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4" name="Freeform 14">
              <a:extLst>
                <a:ext uri="{FF2B5EF4-FFF2-40B4-BE49-F238E27FC236}">
                  <a16:creationId xmlns:a16="http://schemas.microsoft.com/office/drawing/2014/main" id="{CFCAA2B7-2668-424D-A0C2-EB30C9C22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5" name="Freeform 16">
              <a:extLst>
                <a:ext uri="{FF2B5EF4-FFF2-40B4-BE49-F238E27FC236}">
                  <a16:creationId xmlns:a16="http://schemas.microsoft.com/office/drawing/2014/main" id="{96C40903-DA8C-4282-8406-32598233C8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6" name="Freeform 17">
              <a:extLst>
                <a:ext uri="{FF2B5EF4-FFF2-40B4-BE49-F238E27FC236}">
                  <a16:creationId xmlns:a16="http://schemas.microsoft.com/office/drawing/2014/main" id="{61FE12E2-C467-400F-89BA-1BEA883D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7" name="Freeform 21">
              <a:extLst>
                <a:ext uri="{FF2B5EF4-FFF2-40B4-BE49-F238E27FC236}">
                  <a16:creationId xmlns:a16="http://schemas.microsoft.com/office/drawing/2014/main" id="{1EAD90ED-90A2-46B9-8DA7-A6E2BAD67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8" name="Freeform 25">
              <a:extLst>
                <a:ext uri="{FF2B5EF4-FFF2-40B4-BE49-F238E27FC236}">
                  <a16:creationId xmlns:a16="http://schemas.microsoft.com/office/drawing/2014/main" id="{8C82FE95-B66A-4645-B823-B52372EB4E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9" name="Freeform 29">
              <a:extLst>
                <a:ext uri="{FF2B5EF4-FFF2-40B4-BE49-F238E27FC236}">
                  <a16:creationId xmlns:a16="http://schemas.microsoft.com/office/drawing/2014/main" id="{2C686BAA-83C2-43D2-93B6-E8220C957E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0" name="Freeform 31">
              <a:extLst>
                <a:ext uri="{FF2B5EF4-FFF2-40B4-BE49-F238E27FC236}">
                  <a16:creationId xmlns:a16="http://schemas.microsoft.com/office/drawing/2014/main" id="{67ECE7FD-6A12-44C9-8D33-E42CFA1391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1" name="Freeform 32">
              <a:extLst>
                <a:ext uri="{FF2B5EF4-FFF2-40B4-BE49-F238E27FC236}">
                  <a16:creationId xmlns:a16="http://schemas.microsoft.com/office/drawing/2014/main" id="{4437F430-2DE6-4610-8B80-B84F269D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2" name="Freeform 33">
              <a:extLst>
                <a:ext uri="{FF2B5EF4-FFF2-40B4-BE49-F238E27FC236}">
                  <a16:creationId xmlns:a16="http://schemas.microsoft.com/office/drawing/2014/main" id="{0E1CF099-A0A1-4D01-A1C9-FC75D2A2B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1" name="Freeform 34">
              <a:extLst>
                <a:ext uri="{FF2B5EF4-FFF2-40B4-BE49-F238E27FC236}">
                  <a16:creationId xmlns:a16="http://schemas.microsoft.com/office/drawing/2014/main" id="{446366B3-8C6B-4FBB-993F-F1436B59D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3" name="Freeform 35">
              <a:extLst>
                <a:ext uri="{FF2B5EF4-FFF2-40B4-BE49-F238E27FC236}">
                  <a16:creationId xmlns:a16="http://schemas.microsoft.com/office/drawing/2014/main" id="{116E6478-E2D6-4541-A390-90B0C7867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3" name="Freeform 36">
              <a:extLst>
                <a:ext uri="{FF2B5EF4-FFF2-40B4-BE49-F238E27FC236}">
                  <a16:creationId xmlns:a16="http://schemas.microsoft.com/office/drawing/2014/main" id="{4455EFAC-5886-4232-B90E-DFFB40290E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4" name="Freeform 37">
              <a:extLst>
                <a:ext uri="{FF2B5EF4-FFF2-40B4-BE49-F238E27FC236}">
                  <a16:creationId xmlns:a16="http://schemas.microsoft.com/office/drawing/2014/main" id="{41B484DB-32F6-47BF-AD29-498D8C418D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5" name="Freeform 38">
              <a:extLst>
                <a:ext uri="{FF2B5EF4-FFF2-40B4-BE49-F238E27FC236}">
                  <a16:creationId xmlns:a16="http://schemas.microsoft.com/office/drawing/2014/main" id="{A8D2C598-CBD1-4878-AE03-DB6C604EB2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6" name="Freeform 39">
              <a:extLst>
                <a:ext uri="{FF2B5EF4-FFF2-40B4-BE49-F238E27FC236}">
                  <a16:creationId xmlns:a16="http://schemas.microsoft.com/office/drawing/2014/main" id="{7DA864B2-C1CD-4944-BC87-E6C353C17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7" name="Freeform 40">
              <a:extLst>
                <a:ext uri="{FF2B5EF4-FFF2-40B4-BE49-F238E27FC236}">
                  <a16:creationId xmlns:a16="http://schemas.microsoft.com/office/drawing/2014/main" id="{2DB859CF-A6B4-4B69-9AF2-10EFCC6A8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8" name="Freeform 41">
              <a:extLst>
                <a:ext uri="{FF2B5EF4-FFF2-40B4-BE49-F238E27FC236}">
                  <a16:creationId xmlns:a16="http://schemas.microsoft.com/office/drawing/2014/main" id="{11B87B98-350C-4B22-BAA1-BC214CBFF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9" name="Freeform 42">
              <a:extLst>
                <a:ext uri="{FF2B5EF4-FFF2-40B4-BE49-F238E27FC236}">
                  <a16:creationId xmlns:a16="http://schemas.microsoft.com/office/drawing/2014/main" id="{F13ABE7D-3892-4859-BAD4-4FC4D055A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0" name="Freeform 44">
              <a:extLst>
                <a:ext uri="{FF2B5EF4-FFF2-40B4-BE49-F238E27FC236}">
                  <a16:creationId xmlns:a16="http://schemas.microsoft.com/office/drawing/2014/main" id="{C7F1722E-1384-418B-9A3E-B70006800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1" name="Freeform 45">
              <a:extLst>
                <a:ext uri="{FF2B5EF4-FFF2-40B4-BE49-F238E27FC236}">
                  <a16:creationId xmlns:a16="http://schemas.microsoft.com/office/drawing/2014/main" id="{0BF35D49-BCAE-4D89-8EDD-99FCEF7442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2" name="Freeform 46">
              <a:extLst>
                <a:ext uri="{FF2B5EF4-FFF2-40B4-BE49-F238E27FC236}">
                  <a16:creationId xmlns:a16="http://schemas.microsoft.com/office/drawing/2014/main" id="{4CF2F99A-EE20-47B9-80F1-D6E87D6D69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3" name="Freeform 47">
              <a:extLst>
                <a:ext uri="{FF2B5EF4-FFF2-40B4-BE49-F238E27FC236}">
                  <a16:creationId xmlns:a16="http://schemas.microsoft.com/office/drawing/2014/main" id="{8B1A7952-C836-4490-8C6C-CE9C0C0F6D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4" name="Freeform 48">
              <a:extLst>
                <a:ext uri="{FF2B5EF4-FFF2-40B4-BE49-F238E27FC236}">
                  <a16:creationId xmlns:a16="http://schemas.microsoft.com/office/drawing/2014/main" id="{B1568D66-89FA-4FA8-A6E3-AF31D8A05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5" name="Freeform 49">
              <a:extLst>
                <a:ext uri="{FF2B5EF4-FFF2-40B4-BE49-F238E27FC236}">
                  <a16:creationId xmlns:a16="http://schemas.microsoft.com/office/drawing/2014/main" id="{6EF88740-92FD-4894-8D28-13C929041A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6" name="Freeform 8">
              <a:extLst>
                <a:ext uri="{FF2B5EF4-FFF2-40B4-BE49-F238E27FC236}">
                  <a16:creationId xmlns:a16="http://schemas.microsoft.com/office/drawing/2014/main" id="{F9264025-3D66-45E5-B15B-1F9993E99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7" name="Freeform 106">
              <a:extLst>
                <a:ext uri="{FF2B5EF4-FFF2-40B4-BE49-F238E27FC236}">
                  <a16:creationId xmlns:a16="http://schemas.microsoft.com/office/drawing/2014/main" id="{A17599C9-357B-44B4-B6FC-08C4758CFE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8" name="Freeform 19">
              <a:extLst>
                <a:ext uri="{FF2B5EF4-FFF2-40B4-BE49-F238E27FC236}">
                  <a16:creationId xmlns:a16="http://schemas.microsoft.com/office/drawing/2014/main" id="{AC8D8289-19C2-490A-8000-DD80A8BA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9" name="Freeform 20">
              <a:extLst>
                <a:ext uri="{FF2B5EF4-FFF2-40B4-BE49-F238E27FC236}">
                  <a16:creationId xmlns:a16="http://schemas.microsoft.com/office/drawing/2014/main" id="{A9F1237F-83C7-4840-998E-379DF420E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0" name="Freeform 26">
              <a:extLst>
                <a:ext uri="{FF2B5EF4-FFF2-40B4-BE49-F238E27FC236}">
                  <a16:creationId xmlns:a16="http://schemas.microsoft.com/office/drawing/2014/main" id="{78C598F8-6845-4321-8B12-8F55D5C5A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1" name="Freeform 27">
              <a:extLst>
                <a:ext uri="{FF2B5EF4-FFF2-40B4-BE49-F238E27FC236}">
                  <a16:creationId xmlns:a16="http://schemas.microsoft.com/office/drawing/2014/main" id="{85D84B4A-5F95-4F29-BE14-8D29A0B4C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2" name="Freeform 28">
              <a:extLst>
                <a:ext uri="{FF2B5EF4-FFF2-40B4-BE49-F238E27FC236}">
                  <a16:creationId xmlns:a16="http://schemas.microsoft.com/office/drawing/2014/main" id="{6408C2B3-D126-4B4A-8BA3-FF1863CD7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3" name="Freeform 55">
              <a:extLst>
                <a:ext uri="{FF2B5EF4-FFF2-40B4-BE49-F238E27FC236}">
                  <a16:creationId xmlns:a16="http://schemas.microsoft.com/office/drawing/2014/main" id="{CAE0FD91-0F5A-4A8C-9310-8DB3A5FA4D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4" name="Freeform 56">
              <a:extLst>
                <a:ext uri="{FF2B5EF4-FFF2-40B4-BE49-F238E27FC236}">
                  <a16:creationId xmlns:a16="http://schemas.microsoft.com/office/drawing/2014/main" id="{1B9D762E-D50F-4A47-B703-232ED8867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5" name="Freeform 57">
              <a:extLst>
                <a:ext uri="{FF2B5EF4-FFF2-40B4-BE49-F238E27FC236}">
                  <a16:creationId xmlns:a16="http://schemas.microsoft.com/office/drawing/2014/main" id="{8DA09E23-CA61-495A-A7F8-4B3DFDF2A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6" name="Freeform 60">
              <a:extLst>
                <a:ext uri="{FF2B5EF4-FFF2-40B4-BE49-F238E27FC236}">
                  <a16:creationId xmlns:a16="http://schemas.microsoft.com/office/drawing/2014/main" id="{D36CA6B3-3A46-4CB5-8C91-886B84071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7" name="Freeform 61">
              <a:extLst>
                <a:ext uri="{FF2B5EF4-FFF2-40B4-BE49-F238E27FC236}">
                  <a16:creationId xmlns:a16="http://schemas.microsoft.com/office/drawing/2014/main" id="{D5E51DA2-6B7C-485B-8725-9A4080292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8" name="Freeform 5">
              <a:extLst>
                <a:ext uri="{FF2B5EF4-FFF2-40B4-BE49-F238E27FC236}">
                  <a16:creationId xmlns:a16="http://schemas.microsoft.com/office/drawing/2014/main" id="{15FEF067-D07A-40E3-96D2-34E7450C1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9" name="Freeform 6">
              <a:extLst>
                <a:ext uri="{FF2B5EF4-FFF2-40B4-BE49-F238E27FC236}">
                  <a16:creationId xmlns:a16="http://schemas.microsoft.com/office/drawing/2014/main" id="{DFF84AAD-85F3-4027-BEF7-5AFCC59DC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0" name="Freeform 7">
              <a:extLst>
                <a:ext uri="{FF2B5EF4-FFF2-40B4-BE49-F238E27FC236}">
                  <a16:creationId xmlns:a16="http://schemas.microsoft.com/office/drawing/2014/main" id="{9748C3EE-BBA1-45C3-AA60-D44ABDC7ED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1" name="Freeform 8">
              <a:extLst>
                <a:ext uri="{FF2B5EF4-FFF2-40B4-BE49-F238E27FC236}">
                  <a16:creationId xmlns:a16="http://schemas.microsoft.com/office/drawing/2014/main" id="{C4E544EA-9A31-4B4E-A587-2AE025092A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2" name="Freeform 9">
              <a:extLst>
                <a:ext uri="{FF2B5EF4-FFF2-40B4-BE49-F238E27FC236}">
                  <a16:creationId xmlns:a16="http://schemas.microsoft.com/office/drawing/2014/main" id="{8F48C13C-B234-4A28-8664-11FAE376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3" name="Freeform 11">
              <a:extLst>
                <a:ext uri="{FF2B5EF4-FFF2-40B4-BE49-F238E27FC236}">
                  <a16:creationId xmlns:a16="http://schemas.microsoft.com/office/drawing/2014/main" id="{E43446F2-1DE7-4C87-8691-324C7B2AB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4" name="Freeform 12">
              <a:extLst>
                <a:ext uri="{FF2B5EF4-FFF2-40B4-BE49-F238E27FC236}">
                  <a16:creationId xmlns:a16="http://schemas.microsoft.com/office/drawing/2014/main" id="{91DE0BBB-6755-4F68-822C-318F733D1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5" name="Freeform 13">
              <a:extLst>
                <a:ext uri="{FF2B5EF4-FFF2-40B4-BE49-F238E27FC236}">
                  <a16:creationId xmlns:a16="http://schemas.microsoft.com/office/drawing/2014/main" id="{A5F42373-85EE-4ADF-8DCE-2754ED3B5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6" name="Freeform 14">
              <a:extLst>
                <a:ext uri="{FF2B5EF4-FFF2-40B4-BE49-F238E27FC236}">
                  <a16:creationId xmlns:a16="http://schemas.microsoft.com/office/drawing/2014/main" id="{E82C5A3F-4FC6-4883-AD2B-37F1BBF76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7" name="Freeform 16">
              <a:extLst>
                <a:ext uri="{FF2B5EF4-FFF2-40B4-BE49-F238E27FC236}">
                  <a16:creationId xmlns:a16="http://schemas.microsoft.com/office/drawing/2014/main" id="{35242FF5-19F5-45E5-919A-C145DC64A9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8" name="Freeform 17">
              <a:extLst>
                <a:ext uri="{FF2B5EF4-FFF2-40B4-BE49-F238E27FC236}">
                  <a16:creationId xmlns:a16="http://schemas.microsoft.com/office/drawing/2014/main" id="{88AAE6CF-F026-41C1-B9AD-BC2E232C5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9" name="Freeform 21">
              <a:extLst>
                <a:ext uri="{FF2B5EF4-FFF2-40B4-BE49-F238E27FC236}">
                  <a16:creationId xmlns:a16="http://schemas.microsoft.com/office/drawing/2014/main" id="{5C701404-4DB7-4F3A-8549-9544B9C66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0" name="Freeform 25">
              <a:extLst>
                <a:ext uri="{FF2B5EF4-FFF2-40B4-BE49-F238E27FC236}">
                  <a16:creationId xmlns:a16="http://schemas.microsoft.com/office/drawing/2014/main" id="{369618DE-CF63-4E1F-AB56-8A640FD74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1" name="Freeform 29">
              <a:extLst>
                <a:ext uri="{FF2B5EF4-FFF2-40B4-BE49-F238E27FC236}">
                  <a16:creationId xmlns:a16="http://schemas.microsoft.com/office/drawing/2014/main" id="{3D1A099C-4FDA-4F79-B077-C0F6C64778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2" name="Freeform 31">
              <a:extLst>
                <a:ext uri="{FF2B5EF4-FFF2-40B4-BE49-F238E27FC236}">
                  <a16:creationId xmlns:a16="http://schemas.microsoft.com/office/drawing/2014/main" id="{663890DF-B74A-467D-A63B-CB65CC98B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 name="Freeform 32">
              <a:extLst>
                <a:ext uri="{FF2B5EF4-FFF2-40B4-BE49-F238E27FC236}">
                  <a16:creationId xmlns:a16="http://schemas.microsoft.com/office/drawing/2014/main" id="{8C343114-BF88-426E-953D-A70972F87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4" name="Freeform 33">
              <a:extLst>
                <a:ext uri="{FF2B5EF4-FFF2-40B4-BE49-F238E27FC236}">
                  <a16:creationId xmlns:a16="http://schemas.microsoft.com/office/drawing/2014/main" id="{922DA709-3EF5-45DB-BAE3-B23CAA35D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5" name="Freeform 34">
              <a:extLst>
                <a:ext uri="{FF2B5EF4-FFF2-40B4-BE49-F238E27FC236}">
                  <a16:creationId xmlns:a16="http://schemas.microsoft.com/office/drawing/2014/main" id="{E794F4BF-0BF2-4D4B-95B3-B96E5849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6" name="Freeform 35">
              <a:extLst>
                <a:ext uri="{FF2B5EF4-FFF2-40B4-BE49-F238E27FC236}">
                  <a16:creationId xmlns:a16="http://schemas.microsoft.com/office/drawing/2014/main" id="{1972B148-4231-4FCD-9B14-7A4189089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7" name="Freeform 36">
              <a:extLst>
                <a:ext uri="{FF2B5EF4-FFF2-40B4-BE49-F238E27FC236}">
                  <a16:creationId xmlns:a16="http://schemas.microsoft.com/office/drawing/2014/main" id="{14348403-DF91-4DC6-90A9-D7EC727B80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8" name="Freeform 37">
              <a:extLst>
                <a:ext uri="{FF2B5EF4-FFF2-40B4-BE49-F238E27FC236}">
                  <a16:creationId xmlns:a16="http://schemas.microsoft.com/office/drawing/2014/main" id="{1052674E-35FA-4825-AC07-A3914AD9D6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9" name="Freeform 38">
              <a:extLst>
                <a:ext uri="{FF2B5EF4-FFF2-40B4-BE49-F238E27FC236}">
                  <a16:creationId xmlns:a16="http://schemas.microsoft.com/office/drawing/2014/main" id="{4042608B-8386-48C8-A1A3-DBE6F468CE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0" name="Freeform 39">
              <a:extLst>
                <a:ext uri="{FF2B5EF4-FFF2-40B4-BE49-F238E27FC236}">
                  <a16:creationId xmlns:a16="http://schemas.microsoft.com/office/drawing/2014/main" id="{9A5D8987-000C-4B99-BBAF-A23EC6FF5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1" name="Freeform 40">
              <a:extLst>
                <a:ext uri="{FF2B5EF4-FFF2-40B4-BE49-F238E27FC236}">
                  <a16:creationId xmlns:a16="http://schemas.microsoft.com/office/drawing/2014/main" id="{0E405B19-5658-4E03-9404-0C565679E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2" name="Freeform 41">
              <a:extLst>
                <a:ext uri="{FF2B5EF4-FFF2-40B4-BE49-F238E27FC236}">
                  <a16:creationId xmlns:a16="http://schemas.microsoft.com/office/drawing/2014/main" id="{DC674228-5A9C-4E88-9835-78995E56D0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3" name="Freeform 42">
              <a:extLst>
                <a:ext uri="{FF2B5EF4-FFF2-40B4-BE49-F238E27FC236}">
                  <a16:creationId xmlns:a16="http://schemas.microsoft.com/office/drawing/2014/main" id="{1AB27427-2183-4323-8F13-E775766ED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4" name="Freeform 44">
              <a:extLst>
                <a:ext uri="{FF2B5EF4-FFF2-40B4-BE49-F238E27FC236}">
                  <a16:creationId xmlns:a16="http://schemas.microsoft.com/office/drawing/2014/main" id="{738ACA27-BAD8-4E7C-8411-7C0FE40F7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5" name="Freeform 45">
              <a:extLst>
                <a:ext uri="{FF2B5EF4-FFF2-40B4-BE49-F238E27FC236}">
                  <a16:creationId xmlns:a16="http://schemas.microsoft.com/office/drawing/2014/main" id="{BD029C16-6777-4580-80FD-2A7A6900E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6" name="Freeform 46">
              <a:extLst>
                <a:ext uri="{FF2B5EF4-FFF2-40B4-BE49-F238E27FC236}">
                  <a16:creationId xmlns:a16="http://schemas.microsoft.com/office/drawing/2014/main" id="{6941DAEC-FBE5-445C-B9B1-B3DD8F221C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7" name="Freeform 47">
              <a:extLst>
                <a:ext uri="{FF2B5EF4-FFF2-40B4-BE49-F238E27FC236}">
                  <a16:creationId xmlns:a16="http://schemas.microsoft.com/office/drawing/2014/main" id="{FD3CD6BC-3643-43CC-8373-F1F7A6EF7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8" name="Freeform 48">
              <a:extLst>
                <a:ext uri="{FF2B5EF4-FFF2-40B4-BE49-F238E27FC236}">
                  <a16:creationId xmlns:a16="http://schemas.microsoft.com/office/drawing/2014/main" id="{93AF9725-32E4-404B-83DF-668B87293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9" name="Freeform 49">
              <a:extLst>
                <a:ext uri="{FF2B5EF4-FFF2-40B4-BE49-F238E27FC236}">
                  <a16:creationId xmlns:a16="http://schemas.microsoft.com/office/drawing/2014/main" id="{5D84519B-BB5A-427B-B663-69DAB9736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16972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D43E6-92B4-7BB0-D610-5C78B8C7FC14}"/>
              </a:ext>
            </a:extLst>
          </p:cNvPr>
          <p:cNvSpPr>
            <a:spLocks noGrp="1"/>
          </p:cNvSpPr>
          <p:nvPr>
            <p:ph type="title"/>
          </p:nvPr>
        </p:nvSpPr>
        <p:spPr>
          <a:xfrm>
            <a:off x="643467" y="816638"/>
            <a:ext cx="3367359" cy="5224724"/>
          </a:xfrm>
        </p:spPr>
        <p:txBody>
          <a:bodyPr anchor="ctr">
            <a:normAutofit/>
          </a:bodyPr>
          <a:lstStyle/>
          <a:p>
            <a:r>
              <a:rPr lang="nl-NL"/>
              <a:t>Open dagen</a:t>
            </a:r>
          </a:p>
        </p:txBody>
      </p:sp>
      <p:sp>
        <p:nvSpPr>
          <p:cNvPr id="3" name="Tijdelijke aanduiding voor inhoud 2">
            <a:extLst>
              <a:ext uri="{FF2B5EF4-FFF2-40B4-BE49-F238E27FC236}">
                <a16:creationId xmlns:a16="http://schemas.microsoft.com/office/drawing/2014/main" id="{F78E3FB3-65FB-C043-370C-44F03A453F0B}"/>
              </a:ext>
            </a:extLst>
          </p:cNvPr>
          <p:cNvSpPr>
            <a:spLocks noGrp="1"/>
          </p:cNvSpPr>
          <p:nvPr>
            <p:ph idx="1"/>
          </p:nvPr>
        </p:nvSpPr>
        <p:spPr>
          <a:xfrm>
            <a:off x="4654295" y="816638"/>
            <a:ext cx="4619706" cy="5224724"/>
          </a:xfrm>
        </p:spPr>
        <p:txBody>
          <a:bodyPr anchor="ctr">
            <a:normAutofit fontScale="92500" lnSpcReduction="10000"/>
          </a:bodyPr>
          <a:lstStyle/>
          <a:p>
            <a:pPr marL="171450" indent="0">
              <a:buNone/>
            </a:pPr>
            <a:r>
              <a:rPr lang="nl-NL"/>
              <a:t>Open dagen bezoeken onder schooltijd?</a:t>
            </a:r>
          </a:p>
          <a:p>
            <a:pPr marL="514350" indent="-342900"/>
            <a:r>
              <a:rPr lang="nl-NL"/>
              <a:t>Maximaal 2x per schooljaar</a:t>
            </a:r>
          </a:p>
          <a:p>
            <a:pPr marL="514350" indent="-342900"/>
            <a:r>
              <a:rPr lang="nl-NL"/>
              <a:t>Haal een verlofbriefje bij de decanen (kamer Delta, tussen 106 en 107)</a:t>
            </a:r>
          </a:p>
          <a:p>
            <a:pPr marL="514350" indent="-342900"/>
            <a:r>
              <a:rPr lang="nl-NL"/>
              <a:t>Lever dat uiterlijk twee schooldagen van tevoren in bij de administratie</a:t>
            </a:r>
          </a:p>
          <a:p>
            <a:pPr marL="514350" indent="-342900">
              <a:buClr>
                <a:srgbClr val="A9A2B5"/>
              </a:buClr>
            </a:pPr>
            <a:r>
              <a:rPr lang="nl-NL"/>
              <a:t>Leidse voorlichtingsdagen 28, 29 en 30 november</a:t>
            </a:r>
          </a:p>
        </p:txBody>
      </p:sp>
    </p:spTree>
    <p:extLst>
      <p:ext uri="{BB962C8B-B14F-4D97-AF65-F5344CB8AC3E}">
        <p14:creationId xmlns:p14="http://schemas.microsoft.com/office/powerpoint/2010/main" val="368898011"/>
      </p:ext>
    </p:extLst>
  </p:cSld>
  <p:clrMapOvr>
    <a:masterClrMapping/>
  </p:clrMapOvr>
</p:sld>
</file>

<file path=ppt/theme/theme1.xml><?xml version="1.0" encoding="utf-8"?>
<a:theme xmlns:a="http://schemas.openxmlformats.org/drawingml/2006/main" name="BohemianVTI">
  <a:themeElements>
    <a:clrScheme name="AnalogousFromLightSeedLeftStep">
      <a:dk1>
        <a:srgbClr val="000000"/>
      </a:dk1>
      <a:lt1>
        <a:srgbClr val="FFFFFF"/>
      </a:lt1>
      <a:dk2>
        <a:srgbClr val="1F2D37"/>
      </a:dk2>
      <a:lt2>
        <a:srgbClr val="E4E2E8"/>
      </a:lt2>
      <a:accent1>
        <a:srgbClr val="9AA67D"/>
      </a:accent1>
      <a:accent2>
        <a:srgbClr val="A9A273"/>
      </a:accent2>
      <a:accent3>
        <a:srgbClr val="BB9B81"/>
      </a:accent3>
      <a:accent4>
        <a:srgbClr val="BA827F"/>
      </a:accent4>
      <a:accent5>
        <a:srgbClr val="C492A4"/>
      </a:accent5>
      <a:accent6>
        <a:srgbClr val="BA7FAD"/>
      </a:accent6>
      <a:hlink>
        <a:srgbClr val="7E69AE"/>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D521C3CF059A40B152EB2E423553BF" ma:contentTypeVersion="14" ma:contentTypeDescription="Een nieuw document maken." ma:contentTypeScope="" ma:versionID="3f7b4042e21e145e97ba877e0e07b44b">
  <xsd:schema xmlns:xsd="http://www.w3.org/2001/XMLSchema" xmlns:xs="http://www.w3.org/2001/XMLSchema" xmlns:p="http://schemas.microsoft.com/office/2006/metadata/properties" xmlns:ns2="249ef255-213c-48b2-a687-09d4aceac083" xmlns:ns3="140e5dc6-fd66-480b-b0c2-bc0ec4a5c39f" targetNamespace="http://schemas.microsoft.com/office/2006/metadata/properties" ma:root="true" ma:fieldsID="c5b3e4a55dc10632205b4d1dbf8fb6aa" ns2:_="" ns3:_="">
    <xsd:import namespace="249ef255-213c-48b2-a687-09d4aceac083"/>
    <xsd:import namespace="140e5dc6-fd66-480b-b0c2-bc0ec4a5c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9ef255-213c-48b2-a687-09d4aceac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0e5dc6-fd66-480b-b0c2-bc0ec4a5c39f"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D5FF20-502D-4558-B4C5-84C1D874ED4B}">
  <ds:schemaRefs>
    <ds:schemaRef ds:uri="140e5dc6-fd66-480b-b0c2-bc0ec4a5c39f"/>
    <ds:schemaRef ds:uri="249ef255-213c-48b2-a687-09d4aceac0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53B8368-3673-4885-8994-CEA428BFA271}">
  <ds:schemaRefs>
    <ds:schemaRef ds:uri="140e5dc6-fd66-480b-b0c2-bc0ec4a5c39f"/>
    <ds:schemaRef ds:uri="249ef255-213c-48b2-a687-09d4aceac08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A88C1AC-D93F-4315-8F60-37ECD8F168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10</Notes>
  <HiddenSlides>1</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BohemianVTI</vt:lpstr>
      <vt:lpstr>LOB klas 4</vt:lpstr>
      <vt:lpstr>Loopbaanoriëntatie en -begeleiding</vt:lpstr>
      <vt:lpstr>Decanaat Socrates</vt:lpstr>
      <vt:lpstr>Waar te beginnen?</vt:lpstr>
      <vt:lpstr>HBO      WO</vt:lpstr>
      <vt:lpstr>Opbouw studies</vt:lpstr>
      <vt:lpstr>Wegstrepen</vt:lpstr>
      <vt:lpstr>Hulp</vt:lpstr>
      <vt:lpstr>Open dagen</vt:lpstr>
      <vt:lpstr>Overige programma’s</vt:lpstr>
      <vt:lpstr>Kom vooral langs!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 klas 5</dc:title>
  <dc:creator>Elise</dc:creator>
  <cp:revision>1</cp:revision>
  <dcterms:created xsi:type="dcterms:W3CDTF">2021-09-28T06:57:14Z</dcterms:created>
  <dcterms:modified xsi:type="dcterms:W3CDTF">2023-10-10T07:38:15Z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0x0101004CD521C3CF059A40B152EB2E423553BF</vt:lpwstr>
  </property>
</Properties>
</file>