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sldIdLst>
    <p:sldId id="256" r:id="rId5"/>
    <p:sldId id="263" r:id="rId6"/>
    <p:sldId id="264" r:id="rId7"/>
    <p:sldId id="257" r:id="rId8"/>
    <p:sldId id="268" r:id="rId9"/>
    <p:sldId id="258" r:id="rId10"/>
    <p:sldId id="259" r:id="rId11"/>
    <p:sldId id="260" r:id="rId12"/>
    <p:sldId id="265" r:id="rId13"/>
    <p:sldId id="266" r:id="rId14"/>
    <p:sldId id="267" r:id="rId15"/>
    <p:sldId id="261" r:id="rId16"/>
    <p:sldId id="262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AE32A0-BFCA-4CDC-B47A-477FB8AB97DD}" v="5" dt="2023-09-22T08:18:18.8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ster , Marilyn" userId="9716e5b7-4260-4f7e-92a2-929d3931d54b" providerId="ADAL" clId="{92AE32A0-BFCA-4CDC-B47A-477FB8AB97DD}"/>
    <pc:docChg chg="modSld">
      <pc:chgData name="Monster , Marilyn" userId="9716e5b7-4260-4f7e-92a2-929d3931d54b" providerId="ADAL" clId="{92AE32A0-BFCA-4CDC-B47A-477FB8AB97DD}" dt="2023-09-22T08:18:18.893" v="11" actId="15"/>
      <pc:docMkLst>
        <pc:docMk/>
      </pc:docMkLst>
      <pc:sldChg chg="modSp mod">
        <pc:chgData name="Monster , Marilyn" userId="9716e5b7-4260-4f7e-92a2-929d3931d54b" providerId="ADAL" clId="{92AE32A0-BFCA-4CDC-B47A-477FB8AB97DD}" dt="2023-09-11T06:21:52.571" v="6" actId="20577"/>
        <pc:sldMkLst>
          <pc:docMk/>
          <pc:sldMk cId="1292032625" sldId="261"/>
        </pc:sldMkLst>
        <pc:spChg chg="mod">
          <ac:chgData name="Monster , Marilyn" userId="9716e5b7-4260-4f7e-92a2-929d3931d54b" providerId="ADAL" clId="{92AE32A0-BFCA-4CDC-B47A-477FB8AB97DD}" dt="2023-09-11T06:21:52.571" v="6" actId="20577"/>
          <ac:spMkLst>
            <pc:docMk/>
            <pc:sldMk cId="1292032625" sldId="261"/>
            <ac:spMk id="2" creationId="{E053F0DB-7DCD-B5EE-4986-0365175DC253}"/>
          </ac:spMkLst>
        </pc:spChg>
        <pc:spChg chg="mod">
          <ac:chgData name="Monster , Marilyn" userId="9716e5b7-4260-4f7e-92a2-929d3931d54b" providerId="ADAL" clId="{92AE32A0-BFCA-4CDC-B47A-477FB8AB97DD}" dt="2023-09-11T06:07:46.179" v="5" actId="20577"/>
          <ac:spMkLst>
            <pc:docMk/>
            <pc:sldMk cId="1292032625" sldId="261"/>
            <ac:spMk id="3" creationId="{8D174741-E168-C2D6-E9AD-E3AFCD3D5978}"/>
          </ac:spMkLst>
        </pc:spChg>
      </pc:sldChg>
      <pc:sldChg chg="modSp mod">
        <pc:chgData name="Monster , Marilyn" userId="9716e5b7-4260-4f7e-92a2-929d3931d54b" providerId="ADAL" clId="{92AE32A0-BFCA-4CDC-B47A-477FB8AB97DD}" dt="2023-09-22T08:18:18.893" v="11" actId="15"/>
        <pc:sldMkLst>
          <pc:docMk/>
          <pc:sldMk cId="1048045834" sldId="263"/>
        </pc:sldMkLst>
        <pc:spChg chg="mod">
          <ac:chgData name="Monster , Marilyn" userId="9716e5b7-4260-4f7e-92a2-929d3931d54b" providerId="ADAL" clId="{92AE32A0-BFCA-4CDC-B47A-477FB8AB97DD}" dt="2023-09-22T08:18:18.893" v="11" actId="15"/>
          <ac:spMkLst>
            <pc:docMk/>
            <pc:sldMk cId="1048045834" sldId="263"/>
            <ac:spMk id="3" creationId="{D2CBD13E-2252-269D-DD5C-11C13F8429EC}"/>
          </ac:spMkLst>
        </pc:spChg>
      </pc:sldChg>
    </pc:docChg>
  </pc:docChgLst>
  <pc:docChgLst>
    <pc:chgData name="Monster , Marilyn" userId="S::mnt@gymnasiumleiden.nl::9716e5b7-4260-4f7e-92a2-929d3931d54b" providerId="AD" clId="Web-{89B23C61-D802-4626-9221-1DBC28554E0D}"/>
    <pc:docChg chg="modSld">
      <pc:chgData name="Monster , Marilyn" userId="S::mnt@gymnasiumleiden.nl::9716e5b7-4260-4f7e-92a2-929d3931d54b" providerId="AD" clId="Web-{89B23C61-D802-4626-9221-1DBC28554E0D}" dt="2023-09-10T17:41:08.767" v="5" actId="20577"/>
      <pc:docMkLst>
        <pc:docMk/>
      </pc:docMkLst>
      <pc:sldChg chg="modSp">
        <pc:chgData name="Monster , Marilyn" userId="S::mnt@gymnasiumleiden.nl::9716e5b7-4260-4f7e-92a2-929d3931d54b" providerId="AD" clId="Web-{89B23C61-D802-4626-9221-1DBC28554E0D}" dt="2023-09-10T17:41:08.767" v="5" actId="20577"/>
        <pc:sldMkLst>
          <pc:docMk/>
          <pc:sldMk cId="1048045834" sldId="263"/>
        </pc:sldMkLst>
        <pc:spChg chg="mod">
          <ac:chgData name="Monster , Marilyn" userId="S::mnt@gymnasiumleiden.nl::9716e5b7-4260-4f7e-92a2-929d3931d54b" providerId="AD" clId="Web-{89B23C61-D802-4626-9221-1DBC28554E0D}" dt="2023-09-10T17:41:08.767" v="5" actId="20577"/>
          <ac:spMkLst>
            <pc:docMk/>
            <pc:sldMk cId="1048045834" sldId="263"/>
            <ac:spMk id="3" creationId="{D2CBD13E-2252-269D-DD5C-11C13F8429EC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B23EAE-A7BB-4B26-ADB9-696C4D0484C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B8F4448-8F24-4BF7-870D-EDE2B8571544}">
      <dgm:prSet/>
      <dgm:spPr/>
      <dgm:t>
        <a:bodyPr/>
        <a:lstStyle/>
        <a:p>
          <a:r>
            <a:rPr lang="nl-NL"/>
            <a:t>Studie? – HBO/WO?</a:t>
          </a:r>
          <a:endParaRPr lang="en-US"/>
        </a:p>
      </dgm:t>
    </dgm:pt>
    <dgm:pt modelId="{5E6D1F71-6B95-446A-97EF-6414365580AB}" type="parTrans" cxnId="{1E0B2331-B4F7-4B69-8306-FBC45E01CC21}">
      <dgm:prSet/>
      <dgm:spPr/>
      <dgm:t>
        <a:bodyPr/>
        <a:lstStyle/>
        <a:p>
          <a:endParaRPr lang="en-US"/>
        </a:p>
      </dgm:t>
    </dgm:pt>
    <dgm:pt modelId="{D2221593-D0F8-481A-8CA5-FC7BD6184176}" type="sibTrans" cxnId="{1E0B2331-B4F7-4B69-8306-FBC45E01CC21}">
      <dgm:prSet/>
      <dgm:spPr/>
      <dgm:t>
        <a:bodyPr/>
        <a:lstStyle/>
        <a:p>
          <a:endParaRPr lang="en-US"/>
        </a:p>
      </dgm:t>
    </dgm:pt>
    <dgm:pt modelId="{87037735-4CD5-4B2B-9823-6436F51E80FB}">
      <dgm:prSet/>
      <dgm:spPr/>
      <dgm:t>
        <a:bodyPr/>
        <a:lstStyle/>
        <a:p>
          <a:r>
            <a:rPr lang="nl-NL"/>
            <a:t>Tussenjaar?</a:t>
          </a:r>
          <a:endParaRPr lang="en-US"/>
        </a:p>
      </dgm:t>
    </dgm:pt>
    <dgm:pt modelId="{ABC19448-94BD-4B7E-B6FD-BDE0403B4F54}" type="parTrans" cxnId="{5458BC25-043D-4D70-A785-45071E580F0C}">
      <dgm:prSet/>
      <dgm:spPr/>
      <dgm:t>
        <a:bodyPr/>
        <a:lstStyle/>
        <a:p>
          <a:endParaRPr lang="en-US"/>
        </a:p>
      </dgm:t>
    </dgm:pt>
    <dgm:pt modelId="{9A7E0828-C659-416E-BF1D-4AE9AF4DC40D}" type="sibTrans" cxnId="{5458BC25-043D-4D70-A785-45071E580F0C}">
      <dgm:prSet/>
      <dgm:spPr/>
      <dgm:t>
        <a:bodyPr/>
        <a:lstStyle/>
        <a:p>
          <a:endParaRPr lang="en-US"/>
        </a:p>
      </dgm:t>
    </dgm:pt>
    <dgm:pt modelId="{F41318C8-976C-4304-9B93-81FFBEE8BCF9}">
      <dgm:prSet/>
      <dgm:spPr/>
      <dgm:t>
        <a:bodyPr/>
        <a:lstStyle/>
        <a:p>
          <a:r>
            <a:rPr lang="nl-NL"/>
            <a:t>Werken?</a:t>
          </a:r>
          <a:endParaRPr lang="en-US"/>
        </a:p>
      </dgm:t>
    </dgm:pt>
    <dgm:pt modelId="{FEFD3C29-2499-4F37-8BDD-5BC8FACEE84E}" type="parTrans" cxnId="{3B05B347-F78A-4B78-995B-AAFB571811CB}">
      <dgm:prSet/>
      <dgm:spPr/>
      <dgm:t>
        <a:bodyPr/>
        <a:lstStyle/>
        <a:p>
          <a:endParaRPr lang="en-US"/>
        </a:p>
      </dgm:t>
    </dgm:pt>
    <dgm:pt modelId="{ED986FE1-E0E4-4E80-8BB8-E50CDA877C0F}" type="sibTrans" cxnId="{3B05B347-F78A-4B78-995B-AAFB571811CB}">
      <dgm:prSet/>
      <dgm:spPr/>
      <dgm:t>
        <a:bodyPr/>
        <a:lstStyle/>
        <a:p>
          <a:endParaRPr lang="en-US"/>
        </a:p>
      </dgm:t>
    </dgm:pt>
    <dgm:pt modelId="{FDC7D470-A005-4824-8CAF-11317E8ACA43}">
      <dgm:prSet/>
      <dgm:spPr/>
      <dgm:t>
        <a:bodyPr/>
        <a:lstStyle/>
        <a:p>
          <a:r>
            <a:rPr lang="nl-NL"/>
            <a:t>Anders?</a:t>
          </a:r>
          <a:endParaRPr lang="en-US"/>
        </a:p>
      </dgm:t>
    </dgm:pt>
    <dgm:pt modelId="{263D9462-307E-4708-82F8-37187D0083B5}" type="parTrans" cxnId="{40BB9396-C36A-49E3-BDCA-AB2C45EB115F}">
      <dgm:prSet/>
      <dgm:spPr/>
      <dgm:t>
        <a:bodyPr/>
        <a:lstStyle/>
        <a:p>
          <a:endParaRPr lang="en-US"/>
        </a:p>
      </dgm:t>
    </dgm:pt>
    <dgm:pt modelId="{8EE82A1C-F8B5-4272-95AE-C51D84581F14}" type="sibTrans" cxnId="{40BB9396-C36A-49E3-BDCA-AB2C45EB115F}">
      <dgm:prSet/>
      <dgm:spPr/>
      <dgm:t>
        <a:bodyPr/>
        <a:lstStyle/>
        <a:p>
          <a:endParaRPr lang="en-US"/>
        </a:p>
      </dgm:t>
    </dgm:pt>
    <dgm:pt modelId="{A7D08C97-A448-4239-9D95-FBBB10D692EE}" type="pres">
      <dgm:prSet presAssocID="{C3B23EAE-A7BB-4B26-ADB9-696C4D0484C5}" presName="linear" presStyleCnt="0">
        <dgm:presLayoutVars>
          <dgm:animLvl val="lvl"/>
          <dgm:resizeHandles val="exact"/>
        </dgm:presLayoutVars>
      </dgm:prSet>
      <dgm:spPr/>
    </dgm:pt>
    <dgm:pt modelId="{58F00BE9-BF9D-4FFF-8278-9064341056AA}" type="pres">
      <dgm:prSet presAssocID="{1B8F4448-8F24-4BF7-870D-EDE2B857154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6E46687-CE1D-4F75-8FAA-FC9FD0B889A2}" type="pres">
      <dgm:prSet presAssocID="{D2221593-D0F8-481A-8CA5-FC7BD6184176}" presName="spacer" presStyleCnt="0"/>
      <dgm:spPr/>
    </dgm:pt>
    <dgm:pt modelId="{1CB77EC0-865B-43AE-966C-094D293AE7B0}" type="pres">
      <dgm:prSet presAssocID="{87037735-4CD5-4B2B-9823-6436F51E80F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F72A820-3951-4D49-B61A-BDA607CB5FC6}" type="pres">
      <dgm:prSet presAssocID="{9A7E0828-C659-416E-BF1D-4AE9AF4DC40D}" presName="spacer" presStyleCnt="0"/>
      <dgm:spPr/>
    </dgm:pt>
    <dgm:pt modelId="{97042A73-B2E8-488C-B63F-A106F756D783}" type="pres">
      <dgm:prSet presAssocID="{F41318C8-976C-4304-9B93-81FFBEE8BCF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559656B-CD9A-4541-ACAD-018E3E747F2D}" type="pres">
      <dgm:prSet presAssocID="{ED986FE1-E0E4-4E80-8BB8-E50CDA877C0F}" presName="spacer" presStyleCnt="0"/>
      <dgm:spPr/>
    </dgm:pt>
    <dgm:pt modelId="{3EF628B2-CA17-4DC5-80D0-7A9D77B7ECAD}" type="pres">
      <dgm:prSet presAssocID="{FDC7D470-A005-4824-8CAF-11317E8ACA4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458BC25-043D-4D70-A785-45071E580F0C}" srcId="{C3B23EAE-A7BB-4B26-ADB9-696C4D0484C5}" destId="{87037735-4CD5-4B2B-9823-6436F51E80FB}" srcOrd="1" destOrd="0" parTransId="{ABC19448-94BD-4B7E-B6FD-BDE0403B4F54}" sibTransId="{9A7E0828-C659-416E-BF1D-4AE9AF4DC40D}"/>
    <dgm:cxn modelId="{9695532D-E1B3-4F0A-B0EB-12DD28CB66D7}" type="presOf" srcId="{FDC7D470-A005-4824-8CAF-11317E8ACA43}" destId="{3EF628B2-CA17-4DC5-80D0-7A9D77B7ECAD}" srcOrd="0" destOrd="0" presId="urn:microsoft.com/office/officeart/2005/8/layout/vList2"/>
    <dgm:cxn modelId="{1E0B2331-B4F7-4B69-8306-FBC45E01CC21}" srcId="{C3B23EAE-A7BB-4B26-ADB9-696C4D0484C5}" destId="{1B8F4448-8F24-4BF7-870D-EDE2B8571544}" srcOrd="0" destOrd="0" parTransId="{5E6D1F71-6B95-446A-97EF-6414365580AB}" sibTransId="{D2221593-D0F8-481A-8CA5-FC7BD6184176}"/>
    <dgm:cxn modelId="{3B05B347-F78A-4B78-995B-AAFB571811CB}" srcId="{C3B23EAE-A7BB-4B26-ADB9-696C4D0484C5}" destId="{F41318C8-976C-4304-9B93-81FFBEE8BCF9}" srcOrd="2" destOrd="0" parTransId="{FEFD3C29-2499-4F37-8BDD-5BC8FACEE84E}" sibTransId="{ED986FE1-E0E4-4E80-8BB8-E50CDA877C0F}"/>
    <dgm:cxn modelId="{2E5AAB5A-EB32-4B0B-9408-0605C66D89F2}" type="presOf" srcId="{C3B23EAE-A7BB-4B26-ADB9-696C4D0484C5}" destId="{A7D08C97-A448-4239-9D95-FBBB10D692EE}" srcOrd="0" destOrd="0" presId="urn:microsoft.com/office/officeart/2005/8/layout/vList2"/>
    <dgm:cxn modelId="{BCBA6086-1863-45DF-B2EB-30F19AB15275}" type="presOf" srcId="{87037735-4CD5-4B2B-9823-6436F51E80FB}" destId="{1CB77EC0-865B-43AE-966C-094D293AE7B0}" srcOrd="0" destOrd="0" presId="urn:microsoft.com/office/officeart/2005/8/layout/vList2"/>
    <dgm:cxn modelId="{40BB9396-C36A-49E3-BDCA-AB2C45EB115F}" srcId="{C3B23EAE-A7BB-4B26-ADB9-696C4D0484C5}" destId="{FDC7D470-A005-4824-8CAF-11317E8ACA43}" srcOrd="3" destOrd="0" parTransId="{263D9462-307E-4708-82F8-37187D0083B5}" sibTransId="{8EE82A1C-F8B5-4272-95AE-C51D84581F14}"/>
    <dgm:cxn modelId="{10AFD9E5-0D65-4827-936A-4C0CD824AFE4}" type="presOf" srcId="{1B8F4448-8F24-4BF7-870D-EDE2B8571544}" destId="{58F00BE9-BF9D-4FFF-8278-9064341056AA}" srcOrd="0" destOrd="0" presId="urn:microsoft.com/office/officeart/2005/8/layout/vList2"/>
    <dgm:cxn modelId="{9AC4CBE8-8F04-4E2E-B6B0-D3BB05DFD537}" type="presOf" srcId="{F41318C8-976C-4304-9B93-81FFBEE8BCF9}" destId="{97042A73-B2E8-488C-B63F-A106F756D783}" srcOrd="0" destOrd="0" presId="urn:microsoft.com/office/officeart/2005/8/layout/vList2"/>
    <dgm:cxn modelId="{F708093E-CC02-4C01-A7C3-BC938852CA7E}" type="presParOf" srcId="{A7D08C97-A448-4239-9D95-FBBB10D692EE}" destId="{58F00BE9-BF9D-4FFF-8278-9064341056AA}" srcOrd="0" destOrd="0" presId="urn:microsoft.com/office/officeart/2005/8/layout/vList2"/>
    <dgm:cxn modelId="{5651DBF3-0F80-424A-8FD1-FD49EC04A112}" type="presParOf" srcId="{A7D08C97-A448-4239-9D95-FBBB10D692EE}" destId="{D6E46687-CE1D-4F75-8FAA-FC9FD0B889A2}" srcOrd="1" destOrd="0" presId="urn:microsoft.com/office/officeart/2005/8/layout/vList2"/>
    <dgm:cxn modelId="{D9CBD65E-C1EB-4BF1-9C5A-74FFB72C7AB3}" type="presParOf" srcId="{A7D08C97-A448-4239-9D95-FBBB10D692EE}" destId="{1CB77EC0-865B-43AE-966C-094D293AE7B0}" srcOrd="2" destOrd="0" presId="urn:microsoft.com/office/officeart/2005/8/layout/vList2"/>
    <dgm:cxn modelId="{1B5277E7-0514-4F3F-8F1F-7C53377E9CB5}" type="presParOf" srcId="{A7D08C97-A448-4239-9D95-FBBB10D692EE}" destId="{2F72A820-3951-4D49-B61A-BDA607CB5FC6}" srcOrd="3" destOrd="0" presId="urn:microsoft.com/office/officeart/2005/8/layout/vList2"/>
    <dgm:cxn modelId="{6D9D19D0-3A80-449E-B900-BF34B98256CD}" type="presParOf" srcId="{A7D08C97-A448-4239-9D95-FBBB10D692EE}" destId="{97042A73-B2E8-488C-B63F-A106F756D783}" srcOrd="4" destOrd="0" presId="urn:microsoft.com/office/officeart/2005/8/layout/vList2"/>
    <dgm:cxn modelId="{CA871594-D204-424E-BFCC-E16CF1F0D191}" type="presParOf" srcId="{A7D08C97-A448-4239-9D95-FBBB10D692EE}" destId="{A559656B-CD9A-4541-ACAD-018E3E747F2D}" srcOrd="5" destOrd="0" presId="urn:microsoft.com/office/officeart/2005/8/layout/vList2"/>
    <dgm:cxn modelId="{51E6868E-9FDF-4D6E-A242-79A1A21E1383}" type="presParOf" srcId="{A7D08C97-A448-4239-9D95-FBBB10D692EE}" destId="{3EF628B2-CA17-4DC5-80D0-7A9D77B7ECA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2528CE-8082-43B2-BB7C-4CCF8FEAB59C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3178613-6CB8-456B-AD19-9F256265DABE}">
      <dgm:prSet/>
      <dgm:spPr/>
      <dgm:t>
        <a:bodyPr/>
        <a:lstStyle/>
        <a:p>
          <a:r>
            <a:rPr lang="nl-NL"/>
            <a:t>Onderwijs en opvoeding</a:t>
          </a:r>
          <a:endParaRPr lang="en-US"/>
        </a:p>
      </dgm:t>
    </dgm:pt>
    <dgm:pt modelId="{94296917-0DE6-4F33-B866-D36E05A513A5}" type="parTrans" cxnId="{E063F80C-D4F6-47FE-86CC-F0EE103C2892}">
      <dgm:prSet/>
      <dgm:spPr/>
      <dgm:t>
        <a:bodyPr/>
        <a:lstStyle/>
        <a:p>
          <a:endParaRPr lang="en-US"/>
        </a:p>
      </dgm:t>
    </dgm:pt>
    <dgm:pt modelId="{AE1092DE-9545-442A-9E03-CECAAE01530F}" type="sibTrans" cxnId="{E063F80C-D4F6-47FE-86CC-F0EE103C2892}">
      <dgm:prSet/>
      <dgm:spPr/>
      <dgm:t>
        <a:bodyPr/>
        <a:lstStyle/>
        <a:p>
          <a:endParaRPr lang="en-US"/>
        </a:p>
      </dgm:t>
    </dgm:pt>
    <dgm:pt modelId="{48D2A0DE-A75E-4618-BD0A-9DB4E96AD5DA}">
      <dgm:prSet/>
      <dgm:spPr/>
      <dgm:t>
        <a:bodyPr/>
        <a:lstStyle/>
        <a:p>
          <a:r>
            <a:rPr lang="nl-NL"/>
            <a:t>Taal en communicatie</a:t>
          </a:r>
          <a:endParaRPr lang="en-US"/>
        </a:p>
      </dgm:t>
    </dgm:pt>
    <dgm:pt modelId="{14AF3EE0-E0E6-4B4C-BA8A-49FF75B3ECC8}" type="parTrans" cxnId="{338E10C0-A067-4355-B535-34D67175DCE8}">
      <dgm:prSet/>
      <dgm:spPr/>
      <dgm:t>
        <a:bodyPr/>
        <a:lstStyle/>
        <a:p>
          <a:endParaRPr lang="en-US"/>
        </a:p>
      </dgm:t>
    </dgm:pt>
    <dgm:pt modelId="{30FFCDCE-C5CC-469B-98D2-7E5ABBEE0BA2}" type="sibTrans" cxnId="{338E10C0-A067-4355-B535-34D67175DCE8}">
      <dgm:prSet/>
      <dgm:spPr/>
      <dgm:t>
        <a:bodyPr/>
        <a:lstStyle/>
        <a:p>
          <a:endParaRPr lang="en-US"/>
        </a:p>
      </dgm:t>
    </dgm:pt>
    <dgm:pt modelId="{D2C76ECC-3CAD-4F20-8580-39B7B888C481}">
      <dgm:prSet/>
      <dgm:spPr/>
      <dgm:t>
        <a:bodyPr/>
        <a:lstStyle/>
        <a:p>
          <a:r>
            <a:rPr lang="nl-NL"/>
            <a:t>Cultuur en kunst</a:t>
          </a:r>
          <a:endParaRPr lang="en-US"/>
        </a:p>
      </dgm:t>
    </dgm:pt>
    <dgm:pt modelId="{1C8674AA-20CB-41CF-944E-B1C083754695}" type="parTrans" cxnId="{F66E25BD-B376-4BB2-81AF-6313F0FB5A29}">
      <dgm:prSet/>
      <dgm:spPr/>
      <dgm:t>
        <a:bodyPr/>
        <a:lstStyle/>
        <a:p>
          <a:endParaRPr lang="en-US"/>
        </a:p>
      </dgm:t>
    </dgm:pt>
    <dgm:pt modelId="{483E85F9-AD12-428E-B174-BB21A1FAADD3}" type="sibTrans" cxnId="{F66E25BD-B376-4BB2-81AF-6313F0FB5A29}">
      <dgm:prSet/>
      <dgm:spPr/>
      <dgm:t>
        <a:bodyPr/>
        <a:lstStyle/>
        <a:p>
          <a:endParaRPr lang="en-US"/>
        </a:p>
      </dgm:t>
    </dgm:pt>
    <dgm:pt modelId="{53AD3043-0436-4244-8725-3E4066CBFD6D}">
      <dgm:prSet/>
      <dgm:spPr/>
      <dgm:t>
        <a:bodyPr/>
        <a:lstStyle/>
        <a:p>
          <a:r>
            <a:rPr lang="nl-NL"/>
            <a:t>Recht en bestuur</a:t>
          </a:r>
          <a:endParaRPr lang="en-US"/>
        </a:p>
      </dgm:t>
    </dgm:pt>
    <dgm:pt modelId="{B98EEC81-AF45-4EFE-909C-687CBFA24095}" type="parTrans" cxnId="{0221B200-1BDE-4173-9E35-3B2DA81C9C4C}">
      <dgm:prSet/>
      <dgm:spPr/>
      <dgm:t>
        <a:bodyPr/>
        <a:lstStyle/>
        <a:p>
          <a:endParaRPr lang="en-US"/>
        </a:p>
      </dgm:t>
    </dgm:pt>
    <dgm:pt modelId="{7CB6F5E2-02E4-4564-98B3-37614B304E0D}" type="sibTrans" cxnId="{0221B200-1BDE-4173-9E35-3B2DA81C9C4C}">
      <dgm:prSet/>
      <dgm:spPr/>
      <dgm:t>
        <a:bodyPr/>
        <a:lstStyle/>
        <a:p>
          <a:endParaRPr lang="en-US"/>
        </a:p>
      </dgm:t>
    </dgm:pt>
    <dgm:pt modelId="{1585CFCD-DAE0-4CC7-AB32-B648E0EDC538}">
      <dgm:prSet/>
      <dgm:spPr/>
      <dgm:t>
        <a:bodyPr/>
        <a:lstStyle/>
        <a:p>
          <a:r>
            <a:rPr lang="nl-NL"/>
            <a:t>Economie en bedrijf</a:t>
          </a:r>
          <a:endParaRPr lang="en-US"/>
        </a:p>
      </dgm:t>
    </dgm:pt>
    <dgm:pt modelId="{5697E509-A8C1-4C85-88F5-C220349993FF}" type="parTrans" cxnId="{883ACAD1-17A7-49D1-9005-320F3C0B2C6D}">
      <dgm:prSet/>
      <dgm:spPr/>
      <dgm:t>
        <a:bodyPr/>
        <a:lstStyle/>
        <a:p>
          <a:endParaRPr lang="en-US"/>
        </a:p>
      </dgm:t>
    </dgm:pt>
    <dgm:pt modelId="{C631C4E9-09FD-4EF1-A251-2129C570D0A6}" type="sibTrans" cxnId="{883ACAD1-17A7-49D1-9005-320F3C0B2C6D}">
      <dgm:prSet/>
      <dgm:spPr/>
      <dgm:t>
        <a:bodyPr/>
        <a:lstStyle/>
        <a:p>
          <a:endParaRPr lang="en-US"/>
        </a:p>
      </dgm:t>
    </dgm:pt>
    <dgm:pt modelId="{3D9CAF50-F188-4B49-8608-8D41B5694D88}">
      <dgm:prSet/>
      <dgm:spPr/>
      <dgm:t>
        <a:bodyPr/>
        <a:lstStyle/>
        <a:p>
          <a:r>
            <a:rPr lang="nl-NL"/>
            <a:t>Gedrag en maatschappij</a:t>
          </a:r>
          <a:endParaRPr lang="en-US"/>
        </a:p>
      </dgm:t>
    </dgm:pt>
    <dgm:pt modelId="{116A8AA7-2E49-4146-AF9F-26F6B06A39FC}" type="parTrans" cxnId="{9FF51B10-D324-4E94-B5D9-AEF2F2D75FC0}">
      <dgm:prSet/>
      <dgm:spPr/>
      <dgm:t>
        <a:bodyPr/>
        <a:lstStyle/>
        <a:p>
          <a:endParaRPr lang="en-US"/>
        </a:p>
      </dgm:t>
    </dgm:pt>
    <dgm:pt modelId="{C6D176FE-9F72-4E24-B120-59F46BA675E6}" type="sibTrans" cxnId="{9FF51B10-D324-4E94-B5D9-AEF2F2D75FC0}">
      <dgm:prSet/>
      <dgm:spPr/>
      <dgm:t>
        <a:bodyPr/>
        <a:lstStyle/>
        <a:p>
          <a:endParaRPr lang="en-US"/>
        </a:p>
      </dgm:t>
    </dgm:pt>
    <dgm:pt modelId="{A87D65B1-A8EE-4B0A-B859-9CEF36376E83}">
      <dgm:prSet/>
      <dgm:spPr/>
      <dgm:t>
        <a:bodyPr/>
        <a:lstStyle/>
        <a:p>
          <a:r>
            <a:rPr lang="nl-NL"/>
            <a:t>Gezondheid</a:t>
          </a:r>
          <a:endParaRPr lang="en-US"/>
        </a:p>
      </dgm:t>
    </dgm:pt>
    <dgm:pt modelId="{721E5E53-583C-4664-B1E9-4E29CFC263C2}" type="parTrans" cxnId="{BBEA2E0A-2066-4A8E-8EDD-FFBB33DA5703}">
      <dgm:prSet/>
      <dgm:spPr/>
      <dgm:t>
        <a:bodyPr/>
        <a:lstStyle/>
        <a:p>
          <a:endParaRPr lang="en-US"/>
        </a:p>
      </dgm:t>
    </dgm:pt>
    <dgm:pt modelId="{FB0D6756-A230-47A0-B77F-DC642536AE7C}" type="sibTrans" cxnId="{BBEA2E0A-2066-4A8E-8EDD-FFBB33DA5703}">
      <dgm:prSet/>
      <dgm:spPr/>
      <dgm:t>
        <a:bodyPr/>
        <a:lstStyle/>
        <a:p>
          <a:endParaRPr lang="en-US"/>
        </a:p>
      </dgm:t>
    </dgm:pt>
    <dgm:pt modelId="{B7E34F43-164F-4C4D-9573-917F434C813E}">
      <dgm:prSet/>
      <dgm:spPr/>
      <dgm:t>
        <a:bodyPr/>
        <a:lstStyle/>
        <a:p>
          <a:r>
            <a:rPr lang="nl-NL"/>
            <a:t>Leven en omgeving</a:t>
          </a:r>
          <a:endParaRPr lang="en-US"/>
        </a:p>
      </dgm:t>
    </dgm:pt>
    <dgm:pt modelId="{7DC51A16-1EE5-4902-AB56-140DC625CBB6}" type="parTrans" cxnId="{EECB1E55-8118-406E-B830-3953ABF5F574}">
      <dgm:prSet/>
      <dgm:spPr/>
      <dgm:t>
        <a:bodyPr/>
        <a:lstStyle/>
        <a:p>
          <a:endParaRPr lang="en-US"/>
        </a:p>
      </dgm:t>
    </dgm:pt>
    <dgm:pt modelId="{FEE64C6A-74EA-4303-98ED-859E5C491A01}" type="sibTrans" cxnId="{EECB1E55-8118-406E-B830-3953ABF5F574}">
      <dgm:prSet/>
      <dgm:spPr/>
      <dgm:t>
        <a:bodyPr/>
        <a:lstStyle/>
        <a:p>
          <a:endParaRPr lang="en-US"/>
        </a:p>
      </dgm:t>
    </dgm:pt>
    <dgm:pt modelId="{922E5AD1-9695-418D-8DB8-240BB23BC170}">
      <dgm:prSet/>
      <dgm:spPr/>
      <dgm:t>
        <a:bodyPr/>
        <a:lstStyle/>
        <a:p>
          <a:r>
            <a:rPr lang="nl-NL"/>
            <a:t>Exact en informatica</a:t>
          </a:r>
          <a:endParaRPr lang="en-US"/>
        </a:p>
      </dgm:t>
    </dgm:pt>
    <dgm:pt modelId="{BBC9E164-F377-461C-95CC-8FF35F8C12C6}" type="parTrans" cxnId="{27C4506E-A969-4498-9D85-3F03327AA2AC}">
      <dgm:prSet/>
      <dgm:spPr/>
      <dgm:t>
        <a:bodyPr/>
        <a:lstStyle/>
        <a:p>
          <a:endParaRPr lang="en-US"/>
        </a:p>
      </dgm:t>
    </dgm:pt>
    <dgm:pt modelId="{4D0B496A-2547-4665-AE13-F1F266C5F464}" type="sibTrans" cxnId="{27C4506E-A969-4498-9D85-3F03327AA2AC}">
      <dgm:prSet/>
      <dgm:spPr/>
      <dgm:t>
        <a:bodyPr/>
        <a:lstStyle/>
        <a:p>
          <a:endParaRPr lang="en-US"/>
        </a:p>
      </dgm:t>
    </dgm:pt>
    <dgm:pt modelId="{5DFC5198-E353-45ED-8148-CA4268F87373}">
      <dgm:prSet/>
      <dgm:spPr/>
      <dgm:t>
        <a:bodyPr/>
        <a:lstStyle/>
        <a:p>
          <a:r>
            <a:rPr lang="nl-NL"/>
            <a:t>Ontwerp en constructie</a:t>
          </a:r>
          <a:endParaRPr lang="en-US"/>
        </a:p>
      </dgm:t>
    </dgm:pt>
    <dgm:pt modelId="{211FA6B3-DB2E-4196-90BE-66BAC67A6730}" type="parTrans" cxnId="{4F872ACA-7FE0-487F-96BB-F119B12771FE}">
      <dgm:prSet/>
      <dgm:spPr/>
      <dgm:t>
        <a:bodyPr/>
        <a:lstStyle/>
        <a:p>
          <a:endParaRPr lang="en-US"/>
        </a:p>
      </dgm:t>
    </dgm:pt>
    <dgm:pt modelId="{4A53297B-5D22-4209-A49F-A3E88A74F0B6}" type="sibTrans" cxnId="{4F872ACA-7FE0-487F-96BB-F119B12771FE}">
      <dgm:prSet/>
      <dgm:spPr/>
      <dgm:t>
        <a:bodyPr/>
        <a:lstStyle/>
        <a:p>
          <a:endParaRPr lang="en-US"/>
        </a:p>
      </dgm:t>
    </dgm:pt>
    <dgm:pt modelId="{E816972A-E771-4720-A5DE-728F91B7A4A5}">
      <dgm:prSet/>
      <dgm:spPr/>
      <dgm:t>
        <a:bodyPr/>
        <a:lstStyle/>
        <a:p>
          <a:r>
            <a:rPr lang="nl-NL"/>
            <a:t>Interdisciplinaire bachelors</a:t>
          </a:r>
          <a:endParaRPr lang="en-US"/>
        </a:p>
      </dgm:t>
    </dgm:pt>
    <dgm:pt modelId="{555FCE4C-45F9-4BA9-89F8-B4236A3FD785}" type="parTrans" cxnId="{AE743FEC-81B5-4E6C-B72B-F481AE924B19}">
      <dgm:prSet/>
      <dgm:spPr/>
      <dgm:t>
        <a:bodyPr/>
        <a:lstStyle/>
        <a:p>
          <a:endParaRPr lang="en-US"/>
        </a:p>
      </dgm:t>
    </dgm:pt>
    <dgm:pt modelId="{0A808C86-8393-4718-AEB8-1C695AB48BBC}" type="sibTrans" cxnId="{AE743FEC-81B5-4E6C-B72B-F481AE924B19}">
      <dgm:prSet/>
      <dgm:spPr/>
      <dgm:t>
        <a:bodyPr/>
        <a:lstStyle/>
        <a:p>
          <a:endParaRPr lang="en-US"/>
        </a:p>
      </dgm:t>
    </dgm:pt>
    <dgm:pt modelId="{8A0A901A-02C0-47B8-921A-A8168E902ED5}" type="pres">
      <dgm:prSet presAssocID="{D82528CE-8082-43B2-BB7C-4CCF8FEAB59C}" presName="diagram" presStyleCnt="0">
        <dgm:presLayoutVars>
          <dgm:dir/>
          <dgm:resizeHandles val="exact"/>
        </dgm:presLayoutVars>
      </dgm:prSet>
      <dgm:spPr/>
    </dgm:pt>
    <dgm:pt modelId="{1CDF45BE-7450-4336-A92C-7E1B94FE0B8D}" type="pres">
      <dgm:prSet presAssocID="{73178613-6CB8-456B-AD19-9F256265DABE}" presName="node" presStyleLbl="node1" presStyleIdx="0" presStyleCnt="11">
        <dgm:presLayoutVars>
          <dgm:bulletEnabled val="1"/>
        </dgm:presLayoutVars>
      </dgm:prSet>
      <dgm:spPr/>
    </dgm:pt>
    <dgm:pt modelId="{5DD2B310-252A-4BB1-9A9A-3B29B92F54FE}" type="pres">
      <dgm:prSet presAssocID="{AE1092DE-9545-442A-9E03-CECAAE01530F}" presName="sibTrans" presStyleCnt="0"/>
      <dgm:spPr/>
    </dgm:pt>
    <dgm:pt modelId="{C0C02BDF-E07A-470E-863E-96D30CAFBC55}" type="pres">
      <dgm:prSet presAssocID="{48D2A0DE-A75E-4618-BD0A-9DB4E96AD5DA}" presName="node" presStyleLbl="node1" presStyleIdx="1" presStyleCnt="11">
        <dgm:presLayoutVars>
          <dgm:bulletEnabled val="1"/>
        </dgm:presLayoutVars>
      </dgm:prSet>
      <dgm:spPr/>
    </dgm:pt>
    <dgm:pt modelId="{5C5E0F56-B3F6-4C00-9C85-14A4AFFA7A9F}" type="pres">
      <dgm:prSet presAssocID="{30FFCDCE-C5CC-469B-98D2-7E5ABBEE0BA2}" presName="sibTrans" presStyleCnt="0"/>
      <dgm:spPr/>
    </dgm:pt>
    <dgm:pt modelId="{F24D299D-1B95-47C9-B3DA-B45551EBAA8D}" type="pres">
      <dgm:prSet presAssocID="{D2C76ECC-3CAD-4F20-8580-39B7B888C481}" presName="node" presStyleLbl="node1" presStyleIdx="2" presStyleCnt="11">
        <dgm:presLayoutVars>
          <dgm:bulletEnabled val="1"/>
        </dgm:presLayoutVars>
      </dgm:prSet>
      <dgm:spPr/>
    </dgm:pt>
    <dgm:pt modelId="{81B15922-8F39-46AF-9F87-FDDB40EE6525}" type="pres">
      <dgm:prSet presAssocID="{483E85F9-AD12-428E-B174-BB21A1FAADD3}" presName="sibTrans" presStyleCnt="0"/>
      <dgm:spPr/>
    </dgm:pt>
    <dgm:pt modelId="{68C1D2C2-8629-4AC7-BA8E-6DD05C748E29}" type="pres">
      <dgm:prSet presAssocID="{53AD3043-0436-4244-8725-3E4066CBFD6D}" presName="node" presStyleLbl="node1" presStyleIdx="3" presStyleCnt="11">
        <dgm:presLayoutVars>
          <dgm:bulletEnabled val="1"/>
        </dgm:presLayoutVars>
      </dgm:prSet>
      <dgm:spPr/>
    </dgm:pt>
    <dgm:pt modelId="{E49D8EE4-4487-4CAE-A138-F02CEB326364}" type="pres">
      <dgm:prSet presAssocID="{7CB6F5E2-02E4-4564-98B3-37614B304E0D}" presName="sibTrans" presStyleCnt="0"/>
      <dgm:spPr/>
    </dgm:pt>
    <dgm:pt modelId="{710DC9A0-C9D0-4783-BB04-57E26BE3E60C}" type="pres">
      <dgm:prSet presAssocID="{1585CFCD-DAE0-4CC7-AB32-B648E0EDC538}" presName="node" presStyleLbl="node1" presStyleIdx="4" presStyleCnt="11">
        <dgm:presLayoutVars>
          <dgm:bulletEnabled val="1"/>
        </dgm:presLayoutVars>
      </dgm:prSet>
      <dgm:spPr/>
    </dgm:pt>
    <dgm:pt modelId="{331F06A2-D4A9-4EF2-A0AF-E0B4B07C70CD}" type="pres">
      <dgm:prSet presAssocID="{C631C4E9-09FD-4EF1-A251-2129C570D0A6}" presName="sibTrans" presStyleCnt="0"/>
      <dgm:spPr/>
    </dgm:pt>
    <dgm:pt modelId="{DDB0C480-6E08-4151-B924-062DA7545685}" type="pres">
      <dgm:prSet presAssocID="{3D9CAF50-F188-4B49-8608-8D41B5694D88}" presName="node" presStyleLbl="node1" presStyleIdx="5" presStyleCnt="11">
        <dgm:presLayoutVars>
          <dgm:bulletEnabled val="1"/>
        </dgm:presLayoutVars>
      </dgm:prSet>
      <dgm:spPr/>
    </dgm:pt>
    <dgm:pt modelId="{AA3B8F16-2E69-40F8-B0E2-46144061BF87}" type="pres">
      <dgm:prSet presAssocID="{C6D176FE-9F72-4E24-B120-59F46BA675E6}" presName="sibTrans" presStyleCnt="0"/>
      <dgm:spPr/>
    </dgm:pt>
    <dgm:pt modelId="{6A45A529-FF33-483A-A6D6-657A8D8BB02D}" type="pres">
      <dgm:prSet presAssocID="{A87D65B1-A8EE-4B0A-B859-9CEF36376E83}" presName="node" presStyleLbl="node1" presStyleIdx="6" presStyleCnt="11">
        <dgm:presLayoutVars>
          <dgm:bulletEnabled val="1"/>
        </dgm:presLayoutVars>
      </dgm:prSet>
      <dgm:spPr/>
    </dgm:pt>
    <dgm:pt modelId="{6E91B8FD-3BF9-47C8-A302-7D3488657515}" type="pres">
      <dgm:prSet presAssocID="{FB0D6756-A230-47A0-B77F-DC642536AE7C}" presName="sibTrans" presStyleCnt="0"/>
      <dgm:spPr/>
    </dgm:pt>
    <dgm:pt modelId="{4FF16331-CECC-4AE6-9BFA-D10349354761}" type="pres">
      <dgm:prSet presAssocID="{B7E34F43-164F-4C4D-9573-917F434C813E}" presName="node" presStyleLbl="node1" presStyleIdx="7" presStyleCnt="11">
        <dgm:presLayoutVars>
          <dgm:bulletEnabled val="1"/>
        </dgm:presLayoutVars>
      </dgm:prSet>
      <dgm:spPr/>
    </dgm:pt>
    <dgm:pt modelId="{7C09DB88-7950-49D8-9CA5-9F2F576A65D4}" type="pres">
      <dgm:prSet presAssocID="{FEE64C6A-74EA-4303-98ED-859E5C491A01}" presName="sibTrans" presStyleCnt="0"/>
      <dgm:spPr/>
    </dgm:pt>
    <dgm:pt modelId="{2B76CE2C-BFB0-4DBD-A6A9-066D62DED485}" type="pres">
      <dgm:prSet presAssocID="{922E5AD1-9695-418D-8DB8-240BB23BC170}" presName="node" presStyleLbl="node1" presStyleIdx="8" presStyleCnt="11">
        <dgm:presLayoutVars>
          <dgm:bulletEnabled val="1"/>
        </dgm:presLayoutVars>
      </dgm:prSet>
      <dgm:spPr/>
    </dgm:pt>
    <dgm:pt modelId="{DF2BBBF0-9C1E-43D0-98CF-C1E877B7FAFC}" type="pres">
      <dgm:prSet presAssocID="{4D0B496A-2547-4665-AE13-F1F266C5F464}" presName="sibTrans" presStyleCnt="0"/>
      <dgm:spPr/>
    </dgm:pt>
    <dgm:pt modelId="{C76804A7-E294-4887-9825-E6C0AE2D1E07}" type="pres">
      <dgm:prSet presAssocID="{5DFC5198-E353-45ED-8148-CA4268F87373}" presName="node" presStyleLbl="node1" presStyleIdx="9" presStyleCnt="11">
        <dgm:presLayoutVars>
          <dgm:bulletEnabled val="1"/>
        </dgm:presLayoutVars>
      </dgm:prSet>
      <dgm:spPr/>
    </dgm:pt>
    <dgm:pt modelId="{526EBD10-577E-4F9F-B6FB-48483A9EDA6E}" type="pres">
      <dgm:prSet presAssocID="{4A53297B-5D22-4209-A49F-A3E88A74F0B6}" presName="sibTrans" presStyleCnt="0"/>
      <dgm:spPr/>
    </dgm:pt>
    <dgm:pt modelId="{47C700CC-748C-4B93-AD9B-7BFD817BD9AC}" type="pres">
      <dgm:prSet presAssocID="{E816972A-E771-4720-A5DE-728F91B7A4A5}" presName="node" presStyleLbl="node1" presStyleIdx="10" presStyleCnt="11">
        <dgm:presLayoutVars>
          <dgm:bulletEnabled val="1"/>
        </dgm:presLayoutVars>
      </dgm:prSet>
      <dgm:spPr/>
    </dgm:pt>
  </dgm:ptLst>
  <dgm:cxnLst>
    <dgm:cxn modelId="{0221B200-1BDE-4173-9E35-3B2DA81C9C4C}" srcId="{D82528CE-8082-43B2-BB7C-4CCF8FEAB59C}" destId="{53AD3043-0436-4244-8725-3E4066CBFD6D}" srcOrd="3" destOrd="0" parTransId="{B98EEC81-AF45-4EFE-909C-687CBFA24095}" sibTransId="{7CB6F5E2-02E4-4564-98B3-37614B304E0D}"/>
    <dgm:cxn modelId="{7F041C05-D8E5-4EB3-AB7F-5F6213E53E92}" type="presOf" srcId="{48D2A0DE-A75E-4618-BD0A-9DB4E96AD5DA}" destId="{C0C02BDF-E07A-470E-863E-96D30CAFBC55}" srcOrd="0" destOrd="0" presId="urn:microsoft.com/office/officeart/2005/8/layout/default"/>
    <dgm:cxn modelId="{BBEA2E0A-2066-4A8E-8EDD-FFBB33DA5703}" srcId="{D82528CE-8082-43B2-BB7C-4CCF8FEAB59C}" destId="{A87D65B1-A8EE-4B0A-B859-9CEF36376E83}" srcOrd="6" destOrd="0" parTransId="{721E5E53-583C-4664-B1E9-4E29CFC263C2}" sibTransId="{FB0D6756-A230-47A0-B77F-DC642536AE7C}"/>
    <dgm:cxn modelId="{E063F80C-D4F6-47FE-86CC-F0EE103C2892}" srcId="{D82528CE-8082-43B2-BB7C-4CCF8FEAB59C}" destId="{73178613-6CB8-456B-AD19-9F256265DABE}" srcOrd="0" destOrd="0" parTransId="{94296917-0DE6-4F33-B866-D36E05A513A5}" sibTransId="{AE1092DE-9545-442A-9E03-CECAAE01530F}"/>
    <dgm:cxn modelId="{9FF51B10-D324-4E94-B5D9-AEF2F2D75FC0}" srcId="{D82528CE-8082-43B2-BB7C-4CCF8FEAB59C}" destId="{3D9CAF50-F188-4B49-8608-8D41B5694D88}" srcOrd="5" destOrd="0" parTransId="{116A8AA7-2E49-4146-AF9F-26F6B06A39FC}" sibTransId="{C6D176FE-9F72-4E24-B120-59F46BA675E6}"/>
    <dgm:cxn modelId="{3259E31A-E329-4531-A0BE-FAA048551E90}" type="presOf" srcId="{B7E34F43-164F-4C4D-9573-917F434C813E}" destId="{4FF16331-CECC-4AE6-9BFA-D10349354761}" srcOrd="0" destOrd="0" presId="urn:microsoft.com/office/officeart/2005/8/layout/default"/>
    <dgm:cxn modelId="{43FEA229-9243-4CAD-B294-14E001F6C366}" type="presOf" srcId="{53AD3043-0436-4244-8725-3E4066CBFD6D}" destId="{68C1D2C2-8629-4AC7-BA8E-6DD05C748E29}" srcOrd="0" destOrd="0" presId="urn:microsoft.com/office/officeart/2005/8/layout/default"/>
    <dgm:cxn modelId="{93ED083D-144B-42F9-AC77-42AEBE382FA4}" type="presOf" srcId="{A87D65B1-A8EE-4B0A-B859-9CEF36376E83}" destId="{6A45A529-FF33-483A-A6D6-657A8D8BB02D}" srcOrd="0" destOrd="0" presId="urn:microsoft.com/office/officeart/2005/8/layout/default"/>
    <dgm:cxn modelId="{03F78042-CAC8-4323-91AB-3C3CF392B4D1}" type="presOf" srcId="{922E5AD1-9695-418D-8DB8-240BB23BC170}" destId="{2B76CE2C-BFB0-4DBD-A6A9-066D62DED485}" srcOrd="0" destOrd="0" presId="urn:microsoft.com/office/officeart/2005/8/layout/default"/>
    <dgm:cxn modelId="{4E743B45-ABC6-4BC8-882D-6AB34130C84F}" type="presOf" srcId="{1585CFCD-DAE0-4CC7-AB32-B648E0EDC538}" destId="{710DC9A0-C9D0-4783-BB04-57E26BE3E60C}" srcOrd="0" destOrd="0" presId="urn:microsoft.com/office/officeart/2005/8/layout/default"/>
    <dgm:cxn modelId="{27C4506E-A969-4498-9D85-3F03327AA2AC}" srcId="{D82528CE-8082-43B2-BB7C-4CCF8FEAB59C}" destId="{922E5AD1-9695-418D-8DB8-240BB23BC170}" srcOrd="8" destOrd="0" parTransId="{BBC9E164-F377-461C-95CC-8FF35F8C12C6}" sibTransId="{4D0B496A-2547-4665-AE13-F1F266C5F464}"/>
    <dgm:cxn modelId="{1EE44053-A919-4230-A158-A0D93F2E31A5}" type="presOf" srcId="{D82528CE-8082-43B2-BB7C-4CCF8FEAB59C}" destId="{8A0A901A-02C0-47B8-921A-A8168E902ED5}" srcOrd="0" destOrd="0" presId="urn:microsoft.com/office/officeart/2005/8/layout/default"/>
    <dgm:cxn modelId="{EECB1E55-8118-406E-B830-3953ABF5F574}" srcId="{D82528CE-8082-43B2-BB7C-4CCF8FEAB59C}" destId="{B7E34F43-164F-4C4D-9573-917F434C813E}" srcOrd="7" destOrd="0" parTransId="{7DC51A16-1EE5-4902-AB56-140DC625CBB6}" sibTransId="{FEE64C6A-74EA-4303-98ED-859E5C491A01}"/>
    <dgm:cxn modelId="{6C58BB7D-A738-46C5-848B-C69B76E36C87}" type="presOf" srcId="{D2C76ECC-3CAD-4F20-8580-39B7B888C481}" destId="{F24D299D-1B95-47C9-B3DA-B45551EBAA8D}" srcOrd="0" destOrd="0" presId="urn:microsoft.com/office/officeart/2005/8/layout/default"/>
    <dgm:cxn modelId="{33648E81-31F2-4921-94A0-B3635E7EC53A}" type="presOf" srcId="{3D9CAF50-F188-4B49-8608-8D41B5694D88}" destId="{DDB0C480-6E08-4151-B924-062DA7545685}" srcOrd="0" destOrd="0" presId="urn:microsoft.com/office/officeart/2005/8/layout/default"/>
    <dgm:cxn modelId="{F66E25BD-B376-4BB2-81AF-6313F0FB5A29}" srcId="{D82528CE-8082-43B2-BB7C-4CCF8FEAB59C}" destId="{D2C76ECC-3CAD-4F20-8580-39B7B888C481}" srcOrd="2" destOrd="0" parTransId="{1C8674AA-20CB-41CF-944E-B1C083754695}" sibTransId="{483E85F9-AD12-428E-B174-BB21A1FAADD3}"/>
    <dgm:cxn modelId="{338E10C0-A067-4355-B535-34D67175DCE8}" srcId="{D82528CE-8082-43B2-BB7C-4CCF8FEAB59C}" destId="{48D2A0DE-A75E-4618-BD0A-9DB4E96AD5DA}" srcOrd="1" destOrd="0" parTransId="{14AF3EE0-E0E6-4B4C-BA8A-49FF75B3ECC8}" sibTransId="{30FFCDCE-C5CC-469B-98D2-7E5ABBEE0BA2}"/>
    <dgm:cxn modelId="{4E8BB5C5-A82F-4DB6-83D0-DC3FFAFCFC5B}" type="presOf" srcId="{5DFC5198-E353-45ED-8148-CA4268F87373}" destId="{C76804A7-E294-4887-9825-E6C0AE2D1E07}" srcOrd="0" destOrd="0" presId="urn:microsoft.com/office/officeart/2005/8/layout/default"/>
    <dgm:cxn modelId="{CC553DC6-EA2F-4B46-9ADB-3BC6368B01A3}" type="presOf" srcId="{E816972A-E771-4720-A5DE-728F91B7A4A5}" destId="{47C700CC-748C-4B93-AD9B-7BFD817BD9AC}" srcOrd="0" destOrd="0" presId="urn:microsoft.com/office/officeart/2005/8/layout/default"/>
    <dgm:cxn modelId="{4F872ACA-7FE0-487F-96BB-F119B12771FE}" srcId="{D82528CE-8082-43B2-BB7C-4CCF8FEAB59C}" destId="{5DFC5198-E353-45ED-8148-CA4268F87373}" srcOrd="9" destOrd="0" parTransId="{211FA6B3-DB2E-4196-90BE-66BAC67A6730}" sibTransId="{4A53297B-5D22-4209-A49F-A3E88A74F0B6}"/>
    <dgm:cxn modelId="{883ACAD1-17A7-49D1-9005-320F3C0B2C6D}" srcId="{D82528CE-8082-43B2-BB7C-4CCF8FEAB59C}" destId="{1585CFCD-DAE0-4CC7-AB32-B648E0EDC538}" srcOrd="4" destOrd="0" parTransId="{5697E509-A8C1-4C85-88F5-C220349993FF}" sibTransId="{C631C4E9-09FD-4EF1-A251-2129C570D0A6}"/>
    <dgm:cxn modelId="{AE743FEC-81B5-4E6C-B72B-F481AE924B19}" srcId="{D82528CE-8082-43B2-BB7C-4CCF8FEAB59C}" destId="{E816972A-E771-4720-A5DE-728F91B7A4A5}" srcOrd="10" destOrd="0" parTransId="{555FCE4C-45F9-4BA9-89F8-B4236A3FD785}" sibTransId="{0A808C86-8393-4718-AEB8-1C695AB48BBC}"/>
    <dgm:cxn modelId="{3CA831FB-3B7B-4ED5-A905-DF3601DE55B5}" type="presOf" srcId="{73178613-6CB8-456B-AD19-9F256265DABE}" destId="{1CDF45BE-7450-4336-A92C-7E1B94FE0B8D}" srcOrd="0" destOrd="0" presId="urn:microsoft.com/office/officeart/2005/8/layout/default"/>
    <dgm:cxn modelId="{2B57DB82-6808-4A8D-BE90-7AF6EB07E7B7}" type="presParOf" srcId="{8A0A901A-02C0-47B8-921A-A8168E902ED5}" destId="{1CDF45BE-7450-4336-A92C-7E1B94FE0B8D}" srcOrd="0" destOrd="0" presId="urn:microsoft.com/office/officeart/2005/8/layout/default"/>
    <dgm:cxn modelId="{72FBB83F-F229-490B-B811-7544411D5714}" type="presParOf" srcId="{8A0A901A-02C0-47B8-921A-A8168E902ED5}" destId="{5DD2B310-252A-4BB1-9A9A-3B29B92F54FE}" srcOrd="1" destOrd="0" presId="urn:microsoft.com/office/officeart/2005/8/layout/default"/>
    <dgm:cxn modelId="{A66BCBFE-83C3-47E4-AEBA-61E1CFCBDDC1}" type="presParOf" srcId="{8A0A901A-02C0-47B8-921A-A8168E902ED5}" destId="{C0C02BDF-E07A-470E-863E-96D30CAFBC55}" srcOrd="2" destOrd="0" presId="urn:microsoft.com/office/officeart/2005/8/layout/default"/>
    <dgm:cxn modelId="{7A5CEB4F-CE72-4F7A-9470-493A4FEE8CA4}" type="presParOf" srcId="{8A0A901A-02C0-47B8-921A-A8168E902ED5}" destId="{5C5E0F56-B3F6-4C00-9C85-14A4AFFA7A9F}" srcOrd="3" destOrd="0" presId="urn:microsoft.com/office/officeart/2005/8/layout/default"/>
    <dgm:cxn modelId="{65F39897-AD04-4A8F-BAD6-DCAC8EDF8F69}" type="presParOf" srcId="{8A0A901A-02C0-47B8-921A-A8168E902ED5}" destId="{F24D299D-1B95-47C9-B3DA-B45551EBAA8D}" srcOrd="4" destOrd="0" presId="urn:microsoft.com/office/officeart/2005/8/layout/default"/>
    <dgm:cxn modelId="{0BDC3DBE-E4D7-42D6-8340-D0406868C401}" type="presParOf" srcId="{8A0A901A-02C0-47B8-921A-A8168E902ED5}" destId="{81B15922-8F39-46AF-9F87-FDDB40EE6525}" srcOrd="5" destOrd="0" presId="urn:microsoft.com/office/officeart/2005/8/layout/default"/>
    <dgm:cxn modelId="{9B333135-2EEB-4A27-AA96-ADF936D95A94}" type="presParOf" srcId="{8A0A901A-02C0-47B8-921A-A8168E902ED5}" destId="{68C1D2C2-8629-4AC7-BA8E-6DD05C748E29}" srcOrd="6" destOrd="0" presId="urn:microsoft.com/office/officeart/2005/8/layout/default"/>
    <dgm:cxn modelId="{D1E70BB5-6EB1-470A-B694-00E64FF8F51A}" type="presParOf" srcId="{8A0A901A-02C0-47B8-921A-A8168E902ED5}" destId="{E49D8EE4-4487-4CAE-A138-F02CEB326364}" srcOrd="7" destOrd="0" presId="urn:microsoft.com/office/officeart/2005/8/layout/default"/>
    <dgm:cxn modelId="{325E1E70-04E5-49D6-8AF9-C12D3080ADC5}" type="presParOf" srcId="{8A0A901A-02C0-47B8-921A-A8168E902ED5}" destId="{710DC9A0-C9D0-4783-BB04-57E26BE3E60C}" srcOrd="8" destOrd="0" presId="urn:microsoft.com/office/officeart/2005/8/layout/default"/>
    <dgm:cxn modelId="{BB78E2D4-0ABF-4A0D-A600-242004ED0DCD}" type="presParOf" srcId="{8A0A901A-02C0-47B8-921A-A8168E902ED5}" destId="{331F06A2-D4A9-4EF2-A0AF-E0B4B07C70CD}" srcOrd="9" destOrd="0" presId="urn:microsoft.com/office/officeart/2005/8/layout/default"/>
    <dgm:cxn modelId="{E22638F3-06CA-46D7-9AF8-9B03E5F87CFC}" type="presParOf" srcId="{8A0A901A-02C0-47B8-921A-A8168E902ED5}" destId="{DDB0C480-6E08-4151-B924-062DA7545685}" srcOrd="10" destOrd="0" presId="urn:microsoft.com/office/officeart/2005/8/layout/default"/>
    <dgm:cxn modelId="{E147B63F-2425-48D0-9D32-3254F62FBB29}" type="presParOf" srcId="{8A0A901A-02C0-47B8-921A-A8168E902ED5}" destId="{AA3B8F16-2E69-40F8-B0E2-46144061BF87}" srcOrd="11" destOrd="0" presId="urn:microsoft.com/office/officeart/2005/8/layout/default"/>
    <dgm:cxn modelId="{12916FCE-087E-4C69-A60C-B28911EA167B}" type="presParOf" srcId="{8A0A901A-02C0-47B8-921A-A8168E902ED5}" destId="{6A45A529-FF33-483A-A6D6-657A8D8BB02D}" srcOrd="12" destOrd="0" presId="urn:microsoft.com/office/officeart/2005/8/layout/default"/>
    <dgm:cxn modelId="{7DD93C9C-23A2-4B46-8BB1-FE4D05172246}" type="presParOf" srcId="{8A0A901A-02C0-47B8-921A-A8168E902ED5}" destId="{6E91B8FD-3BF9-47C8-A302-7D3488657515}" srcOrd="13" destOrd="0" presId="urn:microsoft.com/office/officeart/2005/8/layout/default"/>
    <dgm:cxn modelId="{32231B4E-9BF7-49B9-8B1A-4DC5967CE751}" type="presParOf" srcId="{8A0A901A-02C0-47B8-921A-A8168E902ED5}" destId="{4FF16331-CECC-4AE6-9BFA-D10349354761}" srcOrd="14" destOrd="0" presId="urn:microsoft.com/office/officeart/2005/8/layout/default"/>
    <dgm:cxn modelId="{A4804623-4003-4B58-A5AB-0EC47FC491AB}" type="presParOf" srcId="{8A0A901A-02C0-47B8-921A-A8168E902ED5}" destId="{7C09DB88-7950-49D8-9CA5-9F2F576A65D4}" srcOrd="15" destOrd="0" presId="urn:microsoft.com/office/officeart/2005/8/layout/default"/>
    <dgm:cxn modelId="{75752617-41CB-4FF7-8565-B24338A6E5D9}" type="presParOf" srcId="{8A0A901A-02C0-47B8-921A-A8168E902ED5}" destId="{2B76CE2C-BFB0-4DBD-A6A9-066D62DED485}" srcOrd="16" destOrd="0" presId="urn:microsoft.com/office/officeart/2005/8/layout/default"/>
    <dgm:cxn modelId="{28312F69-DFDE-430B-AB8F-57496369B31C}" type="presParOf" srcId="{8A0A901A-02C0-47B8-921A-A8168E902ED5}" destId="{DF2BBBF0-9C1E-43D0-98CF-C1E877B7FAFC}" srcOrd="17" destOrd="0" presId="urn:microsoft.com/office/officeart/2005/8/layout/default"/>
    <dgm:cxn modelId="{2222D24C-296A-4104-8249-C1360FDF5954}" type="presParOf" srcId="{8A0A901A-02C0-47B8-921A-A8168E902ED5}" destId="{C76804A7-E294-4887-9825-E6C0AE2D1E07}" srcOrd="18" destOrd="0" presId="urn:microsoft.com/office/officeart/2005/8/layout/default"/>
    <dgm:cxn modelId="{E16AC49C-3762-4A5B-8CAA-E9CB7C3733D9}" type="presParOf" srcId="{8A0A901A-02C0-47B8-921A-A8168E902ED5}" destId="{526EBD10-577E-4F9F-B6FB-48483A9EDA6E}" srcOrd="19" destOrd="0" presId="urn:microsoft.com/office/officeart/2005/8/layout/default"/>
    <dgm:cxn modelId="{602E803F-800D-4F5F-A276-EBA8F58FA909}" type="presParOf" srcId="{8A0A901A-02C0-47B8-921A-A8168E902ED5}" destId="{47C700CC-748C-4B93-AD9B-7BFD817BD9AC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922525-7A01-4E69-9087-D5ECB14AD5F5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9E29C6B-A7E7-40D0-A2A8-E459C5BD559D}">
      <dgm:prSet/>
      <dgm:spPr/>
      <dgm:t>
        <a:bodyPr/>
        <a:lstStyle/>
        <a:p>
          <a:r>
            <a:rPr lang="nl-NL"/>
            <a:t>Meestal 3 studies op een dag</a:t>
          </a:r>
          <a:endParaRPr lang="en-US"/>
        </a:p>
      </dgm:t>
    </dgm:pt>
    <dgm:pt modelId="{D84D0812-6716-4A39-B41F-4B84F46D4931}" type="parTrans" cxnId="{67EF34BC-82B1-4F6A-BACC-B69B8D91F5C3}">
      <dgm:prSet/>
      <dgm:spPr/>
      <dgm:t>
        <a:bodyPr/>
        <a:lstStyle/>
        <a:p>
          <a:endParaRPr lang="en-US"/>
        </a:p>
      </dgm:t>
    </dgm:pt>
    <dgm:pt modelId="{1796F3A9-AC5A-4DF7-9606-CBAE15AC0B61}" type="sibTrans" cxnId="{67EF34BC-82B1-4F6A-BACC-B69B8D91F5C3}">
      <dgm:prSet/>
      <dgm:spPr/>
      <dgm:t>
        <a:bodyPr/>
        <a:lstStyle/>
        <a:p>
          <a:endParaRPr lang="en-US"/>
        </a:p>
      </dgm:t>
    </dgm:pt>
    <dgm:pt modelId="{C9992205-A959-4192-B808-DD2485391DA2}">
      <dgm:prSet/>
      <dgm:spPr/>
      <dgm:t>
        <a:bodyPr/>
        <a:lstStyle/>
        <a:p>
          <a:r>
            <a:rPr lang="nl-NL"/>
            <a:t>Verschillende steden</a:t>
          </a:r>
          <a:endParaRPr lang="en-US"/>
        </a:p>
      </dgm:t>
    </dgm:pt>
    <dgm:pt modelId="{61A278A9-AA53-4232-9ED2-A25D06B6F290}" type="parTrans" cxnId="{3EBBFEC3-62D5-4998-8979-005C45F9633E}">
      <dgm:prSet/>
      <dgm:spPr/>
      <dgm:t>
        <a:bodyPr/>
        <a:lstStyle/>
        <a:p>
          <a:endParaRPr lang="en-US"/>
        </a:p>
      </dgm:t>
    </dgm:pt>
    <dgm:pt modelId="{5C377E22-CFE7-42B9-A4B1-61539837CFC9}" type="sibTrans" cxnId="{3EBBFEC3-62D5-4998-8979-005C45F9633E}">
      <dgm:prSet/>
      <dgm:spPr/>
      <dgm:t>
        <a:bodyPr/>
        <a:lstStyle/>
        <a:p>
          <a:endParaRPr lang="en-US"/>
        </a:p>
      </dgm:t>
    </dgm:pt>
    <dgm:pt modelId="{039AE712-4059-495E-B2CA-FCFAE9CD9ECF}">
      <dgm:prSet/>
      <dgm:spPr/>
      <dgm:t>
        <a:bodyPr/>
        <a:lstStyle/>
        <a:p>
          <a:r>
            <a:rPr lang="nl-NL"/>
            <a:t>Criteria vooraf</a:t>
          </a:r>
        </a:p>
        <a:p>
          <a:r>
            <a:rPr lang="nl-NL"/>
            <a:t>Wat is belangrijk?</a:t>
          </a:r>
          <a:endParaRPr lang="en-US"/>
        </a:p>
      </dgm:t>
    </dgm:pt>
    <dgm:pt modelId="{0EF9C47E-E68D-4384-94DB-CC18698DEAB4}" type="parTrans" cxnId="{2CEFD5C9-5E19-4F8B-9B55-7B3189FF2970}">
      <dgm:prSet/>
      <dgm:spPr/>
      <dgm:t>
        <a:bodyPr/>
        <a:lstStyle/>
        <a:p>
          <a:endParaRPr lang="en-US"/>
        </a:p>
      </dgm:t>
    </dgm:pt>
    <dgm:pt modelId="{C762A35C-DC2A-41AA-A0F3-DCCBEFEC95C5}" type="sibTrans" cxnId="{2CEFD5C9-5E19-4F8B-9B55-7B3189FF2970}">
      <dgm:prSet/>
      <dgm:spPr/>
      <dgm:t>
        <a:bodyPr/>
        <a:lstStyle/>
        <a:p>
          <a:endParaRPr lang="en-US"/>
        </a:p>
      </dgm:t>
    </dgm:pt>
    <dgm:pt modelId="{8D7CDE96-6307-438F-95A5-5D27BF6416B9}">
      <dgm:prSet/>
      <dgm:spPr/>
      <dgm:t>
        <a:bodyPr/>
        <a:lstStyle/>
        <a:p>
          <a:r>
            <a:rPr lang="nl-NL"/>
            <a:t>Vragen vooraf – inhoudelijk/praktisch</a:t>
          </a:r>
          <a:endParaRPr lang="en-US"/>
        </a:p>
      </dgm:t>
    </dgm:pt>
    <dgm:pt modelId="{4C7D3F42-9283-4530-8539-CBC853C6AF81}" type="parTrans" cxnId="{9E814978-9A7F-4484-8C30-B080330124D5}">
      <dgm:prSet/>
      <dgm:spPr/>
      <dgm:t>
        <a:bodyPr/>
        <a:lstStyle/>
        <a:p>
          <a:endParaRPr lang="en-US"/>
        </a:p>
      </dgm:t>
    </dgm:pt>
    <dgm:pt modelId="{56C30D08-2451-42FD-89EA-9A9DA8FB30D8}" type="sibTrans" cxnId="{9E814978-9A7F-4484-8C30-B080330124D5}">
      <dgm:prSet/>
      <dgm:spPr/>
      <dgm:t>
        <a:bodyPr/>
        <a:lstStyle/>
        <a:p>
          <a:endParaRPr lang="en-US"/>
        </a:p>
      </dgm:t>
    </dgm:pt>
    <dgm:pt modelId="{EAAD22E5-0F42-42CC-A091-56FE2D024405}">
      <dgm:prSet/>
      <dgm:spPr/>
      <dgm:t>
        <a:bodyPr/>
        <a:lstStyle/>
        <a:p>
          <a:r>
            <a:rPr lang="nl-NL"/>
            <a:t>Selectie</a:t>
          </a:r>
          <a:endParaRPr lang="en-US"/>
        </a:p>
      </dgm:t>
    </dgm:pt>
    <dgm:pt modelId="{C4BB1A54-1482-4525-A08F-0961115CAF95}" type="parTrans" cxnId="{4EC7E408-F28E-4B78-B1D8-56C2AF5FE747}">
      <dgm:prSet/>
      <dgm:spPr/>
      <dgm:t>
        <a:bodyPr/>
        <a:lstStyle/>
        <a:p>
          <a:endParaRPr lang="en-US"/>
        </a:p>
      </dgm:t>
    </dgm:pt>
    <dgm:pt modelId="{FAF80661-EDC7-40D3-941F-9C561595A5E1}" type="sibTrans" cxnId="{4EC7E408-F28E-4B78-B1D8-56C2AF5FE747}">
      <dgm:prSet/>
      <dgm:spPr/>
      <dgm:t>
        <a:bodyPr/>
        <a:lstStyle/>
        <a:p>
          <a:endParaRPr lang="en-US"/>
        </a:p>
      </dgm:t>
    </dgm:pt>
    <dgm:pt modelId="{568937D7-F23E-41CD-A8EF-B0534E178915}">
      <dgm:prSet/>
      <dgm:spPr/>
      <dgm:t>
        <a:bodyPr/>
        <a:lstStyle/>
        <a:p>
          <a:r>
            <a:rPr lang="nl-NL"/>
            <a:t>Data</a:t>
          </a:r>
          <a:endParaRPr lang="en-US"/>
        </a:p>
      </dgm:t>
    </dgm:pt>
    <dgm:pt modelId="{8127AD78-CAFD-4DAB-BD94-EBE4A64F467D}" type="parTrans" cxnId="{838385E4-EFBF-4890-AA50-63685721242F}">
      <dgm:prSet/>
      <dgm:spPr/>
      <dgm:t>
        <a:bodyPr/>
        <a:lstStyle/>
        <a:p>
          <a:endParaRPr lang="en-US"/>
        </a:p>
      </dgm:t>
    </dgm:pt>
    <dgm:pt modelId="{00059F7C-D003-477E-B85F-CC96C270166B}" type="sibTrans" cxnId="{838385E4-EFBF-4890-AA50-63685721242F}">
      <dgm:prSet/>
      <dgm:spPr/>
      <dgm:t>
        <a:bodyPr/>
        <a:lstStyle/>
        <a:p>
          <a:endParaRPr lang="en-US"/>
        </a:p>
      </dgm:t>
    </dgm:pt>
    <dgm:pt modelId="{2E834DDF-C6F2-44ED-A889-906C0C266583}" type="pres">
      <dgm:prSet presAssocID="{CA922525-7A01-4E69-9087-D5ECB14AD5F5}" presName="diagram" presStyleCnt="0">
        <dgm:presLayoutVars>
          <dgm:dir/>
          <dgm:resizeHandles val="exact"/>
        </dgm:presLayoutVars>
      </dgm:prSet>
      <dgm:spPr/>
    </dgm:pt>
    <dgm:pt modelId="{735C9C26-9C88-4157-B0D8-0BE06589639A}" type="pres">
      <dgm:prSet presAssocID="{29E29C6B-A7E7-40D0-A2A8-E459C5BD559D}" presName="node" presStyleLbl="node1" presStyleIdx="0" presStyleCnt="6">
        <dgm:presLayoutVars>
          <dgm:bulletEnabled val="1"/>
        </dgm:presLayoutVars>
      </dgm:prSet>
      <dgm:spPr/>
    </dgm:pt>
    <dgm:pt modelId="{55FB9115-F4EE-4774-B173-8E2EC115FBB7}" type="pres">
      <dgm:prSet presAssocID="{1796F3A9-AC5A-4DF7-9606-CBAE15AC0B61}" presName="sibTrans" presStyleCnt="0"/>
      <dgm:spPr/>
    </dgm:pt>
    <dgm:pt modelId="{B73AEC00-D55B-48A4-9A92-9B7BFD6BAF04}" type="pres">
      <dgm:prSet presAssocID="{C9992205-A959-4192-B808-DD2485391DA2}" presName="node" presStyleLbl="node1" presStyleIdx="1" presStyleCnt="6">
        <dgm:presLayoutVars>
          <dgm:bulletEnabled val="1"/>
        </dgm:presLayoutVars>
      </dgm:prSet>
      <dgm:spPr/>
    </dgm:pt>
    <dgm:pt modelId="{53F290CB-B899-46ED-9B04-077F00268AE7}" type="pres">
      <dgm:prSet presAssocID="{5C377E22-CFE7-42B9-A4B1-61539837CFC9}" presName="sibTrans" presStyleCnt="0"/>
      <dgm:spPr/>
    </dgm:pt>
    <dgm:pt modelId="{21BB654A-3E44-4F36-9BF9-5A5716E48ACA}" type="pres">
      <dgm:prSet presAssocID="{039AE712-4059-495E-B2CA-FCFAE9CD9ECF}" presName="node" presStyleLbl="node1" presStyleIdx="2" presStyleCnt="6">
        <dgm:presLayoutVars>
          <dgm:bulletEnabled val="1"/>
        </dgm:presLayoutVars>
      </dgm:prSet>
      <dgm:spPr/>
    </dgm:pt>
    <dgm:pt modelId="{A16E8129-8F98-4E6C-8E88-38213A5D8D63}" type="pres">
      <dgm:prSet presAssocID="{C762A35C-DC2A-41AA-A0F3-DCCBEFEC95C5}" presName="sibTrans" presStyleCnt="0"/>
      <dgm:spPr/>
    </dgm:pt>
    <dgm:pt modelId="{ED116906-EEC7-4CD9-87B9-2EDD22AB98E6}" type="pres">
      <dgm:prSet presAssocID="{8D7CDE96-6307-438F-95A5-5D27BF6416B9}" presName="node" presStyleLbl="node1" presStyleIdx="3" presStyleCnt="6">
        <dgm:presLayoutVars>
          <dgm:bulletEnabled val="1"/>
        </dgm:presLayoutVars>
      </dgm:prSet>
      <dgm:spPr/>
    </dgm:pt>
    <dgm:pt modelId="{77538051-C102-4F29-AD0B-1F559A01F321}" type="pres">
      <dgm:prSet presAssocID="{56C30D08-2451-42FD-89EA-9A9DA8FB30D8}" presName="sibTrans" presStyleCnt="0"/>
      <dgm:spPr/>
    </dgm:pt>
    <dgm:pt modelId="{6813A26E-4AC7-4A72-ADB2-CDAED52FC884}" type="pres">
      <dgm:prSet presAssocID="{EAAD22E5-0F42-42CC-A091-56FE2D024405}" presName="node" presStyleLbl="node1" presStyleIdx="4" presStyleCnt="6">
        <dgm:presLayoutVars>
          <dgm:bulletEnabled val="1"/>
        </dgm:presLayoutVars>
      </dgm:prSet>
      <dgm:spPr/>
    </dgm:pt>
    <dgm:pt modelId="{E3FCB250-8486-4672-9FD3-24D5ACDB88F6}" type="pres">
      <dgm:prSet presAssocID="{FAF80661-EDC7-40D3-941F-9C561595A5E1}" presName="sibTrans" presStyleCnt="0"/>
      <dgm:spPr/>
    </dgm:pt>
    <dgm:pt modelId="{F5A954C3-E405-4F7B-B79B-E8A925771FA4}" type="pres">
      <dgm:prSet presAssocID="{568937D7-F23E-41CD-A8EF-B0534E178915}" presName="node" presStyleLbl="node1" presStyleIdx="5" presStyleCnt="6">
        <dgm:presLayoutVars>
          <dgm:bulletEnabled val="1"/>
        </dgm:presLayoutVars>
      </dgm:prSet>
      <dgm:spPr/>
    </dgm:pt>
  </dgm:ptLst>
  <dgm:cxnLst>
    <dgm:cxn modelId="{4EC7E408-F28E-4B78-B1D8-56C2AF5FE747}" srcId="{CA922525-7A01-4E69-9087-D5ECB14AD5F5}" destId="{EAAD22E5-0F42-42CC-A091-56FE2D024405}" srcOrd="4" destOrd="0" parTransId="{C4BB1A54-1482-4525-A08F-0961115CAF95}" sibTransId="{FAF80661-EDC7-40D3-941F-9C561595A5E1}"/>
    <dgm:cxn modelId="{31BBB16F-6F1C-413A-A5BF-25EF5CAECD31}" type="presOf" srcId="{039AE712-4059-495E-B2CA-FCFAE9CD9ECF}" destId="{21BB654A-3E44-4F36-9BF9-5A5716E48ACA}" srcOrd="0" destOrd="0" presId="urn:microsoft.com/office/officeart/2005/8/layout/default"/>
    <dgm:cxn modelId="{9E814978-9A7F-4484-8C30-B080330124D5}" srcId="{CA922525-7A01-4E69-9087-D5ECB14AD5F5}" destId="{8D7CDE96-6307-438F-95A5-5D27BF6416B9}" srcOrd="3" destOrd="0" parTransId="{4C7D3F42-9283-4530-8539-CBC853C6AF81}" sibTransId="{56C30D08-2451-42FD-89EA-9A9DA8FB30D8}"/>
    <dgm:cxn modelId="{61110C7E-3CB9-49DE-B921-D357224EE892}" type="presOf" srcId="{CA922525-7A01-4E69-9087-D5ECB14AD5F5}" destId="{2E834DDF-C6F2-44ED-A889-906C0C266583}" srcOrd="0" destOrd="0" presId="urn:microsoft.com/office/officeart/2005/8/layout/default"/>
    <dgm:cxn modelId="{7572B99D-E991-4013-AAEC-1C72E598F91B}" type="presOf" srcId="{568937D7-F23E-41CD-A8EF-B0534E178915}" destId="{F5A954C3-E405-4F7B-B79B-E8A925771FA4}" srcOrd="0" destOrd="0" presId="urn:microsoft.com/office/officeart/2005/8/layout/default"/>
    <dgm:cxn modelId="{E86D11B2-837A-4D67-B77F-5C5445416616}" type="presOf" srcId="{29E29C6B-A7E7-40D0-A2A8-E459C5BD559D}" destId="{735C9C26-9C88-4157-B0D8-0BE06589639A}" srcOrd="0" destOrd="0" presId="urn:microsoft.com/office/officeart/2005/8/layout/default"/>
    <dgm:cxn modelId="{67EF34BC-82B1-4F6A-BACC-B69B8D91F5C3}" srcId="{CA922525-7A01-4E69-9087-D5ECB14AD5F5}" destId="{29E29C6B-A7E7-40D0-A2A8-E459C5BD559D}" srcOrd="0" destOrd="0" parTransId="{D84D0812-6716-4A39-B41F-4B84F46D4931}" sibTransId="{1796F3A9-AC5A-4DF7-9606-CBAE15AC0B61}"/>
    <dgm:cxn modelId="{034444BC-07A3-47AC-836F-2855A478D3DB}" type="presOf" srcId="{EAAD22E5-0F42-42CC-A091-56FE2D024405}" destId="{6813A26E-4AC7-4A72-ADB2-CDAED52FC884}" srcOrd="0" destOrd="0" presId="urn:microsoft.com/office/officeart/2005/8/layout/default"/>
    <dgm:cxn modelId="{3EBBFEC3-62D5-4998-8979-005C45F9633E}" srcId="{CA922525-7A01-4E69-9087-D5ECB14AD5F5}" destId="{C9992205-A959-4192-B808-DD2485391DA2}" srcOrd="1" destOrd="0" parTransId="{61A278A9-AA53-4232-9ED2-A25D06B6F290}" sibTransId="{5C377E22-CFE7-42B9-A4B1-61539837CFC9}"/>
    <dgm:cxn modelId="{2CEFD5C9-5E19-4F8B-9B55-7B3189FF2970}" srcId="{CA922525-7A01-4E69-9087-D5ECB14AD5F5}" destId="{039AE712-4059-495E-B2CA-FCFAE9CD9ECF}" srcOrd="2" destOrd="0" parTransId="{0EF9C47E-E68D-4384-94DB-CC18698DEAB4}" sibTransId="{C762A35C-DC2A-41AA-A0F3-DCCBEFEC95C5}"/>
    <dgm:cxn modelId="{E050A5D0-F6E1-4581-9420-DF1726E10CEA}" type="presOf" srcId="{C9992205-A959-4192-B808-DD2485391DA2}" destId="{B73AEC00-D55B-48A4-9A92-9B7BFD6BAF04}" srcOrd="0" destOrd="0" presId="urn:microsoft.com/office/officeart/2005/8/layout/default"/>
    <dgm:cxn modelId="{838385E4-EFBF-4890-AA50-63685721242F}" srcId="{CA922525-7A01-4E69-9087-D5ECB14AD5F5}" destId="{568937D7-F23E-41CD-A8EF-B0534E178915}" srcOrd="5" destOrd="0" parTransId="{8127AD78-CAFD-4DAB-BD94-EBE4A64F467D}" sibTransId="{00059F7C-D003-477E-B85F-CC96C270166B}"/>
    <dgm:cxn modelId="{FFE05CEC-120C-4663-BEE8-2A435FA0BF97}" type="presOf" srcId="{8D7CDE96-6307-438F-95A5-5D27BF6416B9}" destId="{ED116906-EEC7-4CD9-87B9-2EDD22AB98E6}" srcOrd="0" destOrd="0" presId="urn:microsoft.com/office/officeart/2005/8/layout/default"/>
    <dgm:cxn modelId="{EE6135F8-1524-4461-825F-7E0A4F54B5EA}" type="presParOf" srcId="{2E834DDF-C6F2-44ED-A889-906C0C266583}" destId="{735C9C26-9C88-4157-B0D8-0BE06589639A}" srcOrd="0" destOrd="0" presId="urn:microsoft.com/office/officeart/2005/8/layout/default"/>
    <dgm:cxn modelId="{468C4664-6786-489C-A07C-6FDAF68DDFA4}" type="presParOf" srcId="{2E834DDF-C6F2-44ED-A889-906C0C266583}" destId="{55FB9115-F4EE-4774-B173-8E2EC115FBB7}" srcOrd="1" destOrd="0" presId="urn:microsoft.com/office/officeart/2005/8/layout/default"/>
    <dgm:cxn modelId="{CDB5B883-90D5-450C-9E81-6D035781D091}" type="presParOf" srcId="{2E834DDF-C6F2-44ED-A889-906C0C266583}" destId="{B73AEC00-D55B-48A4-9A92-9B7BFD6BAF04}" srcOrd="2" destOrd="0" presId="urn:microsoft.com/office/officeart/2005/8/layout/default"/>
    <dgm:cxn modelId="{E5B0175C-A2C5-4624-9884-044865160084}" type="presParOf" srcId="{2E834DDF-C6F2-44ED-A889-906C0C266583}" destId="{53F290CB-B899-46ED-9B04-077F00268AE7}" srcOrd="3" destOrd="0" presId="urn:microsoft.com/office/officeart/2005/8/layout/default"/>
    <dgm:cxn modelId="{824F4023-E037-4A46-A5A1-E452D053BCD2}" type="presParOf" srcId="{2E834DDF-C6F2-44ED-A889-906C0C266583}" destId="{21BB654A-3E44-4F36-9BF9-5A5716E48ACA}" srcOrd="4" destOrd="0" presId="urn:microsoft.com/office/officeart/2005/8/layout/default"/>
    <dgm:cxn modelId="{F3C23D5A-777B-4254-9026-85AD6847EFC2}" type="presParOf" srcId="{2E834DDF-C6F2-44ED-A889-906C0C266583}" destId="{A16E8129-8F98-4E6C-8E88-38213A5D8D63}" srcOrd="5" destOrd="0" presId="urn:microsoft.com/office/officeart/2005/8/layout/default"/>
    <dgm:cxn modelId="{C73A4DA7-E81D-46A1-B38A-F1A920266C66}" type="presParOf" srcId="{2E834DDF-C6F2-44ED-A889-906C0C266583}" destId="{ED116906-EEC7-4CD9-87B9-2EDD22AB98E6}" srcOrd="6" destOrd="0" presId="urn:microsoft.com/office/officeart/2005/8/layout/default"/>
    <dgm:cxn modelId="{D21D98AD-202A-499A-9B97-A5441F69D659}" type="presParOf" srcId="{2E834DDF-C6F2-44ED-A889-906C0C266583}" destId="{77538051-C102-4F29-AD0B-1F559A01F321}" srcOrd="7" destOrd="0" presId="urn:microsoft.com/office/officeart/2005/8/layout/default"/>
    <dgm:cxn modelId="{2844A354-4C79-48C0-B9D7-F2ED5DA39C5E}" type="presParOf" srcId="{2E834DDF-C6F2-44ED-A889-906C0C266583}" destId="{6813A26E-4AC7-4A72-ADB2-CDAED52FC884}" srcOrd="8" destOrd="0" presId="urn:microsoft.com/office/officeart/2005/8/layout/default"/>
    <dgm:cxn modelId="{E5CD6F68-A567-441B-AC37-B283BE827254}" type="presParOf" srcId="{2E834DDF-C6F2-44ED-A889-906C0C266583}" destId="{E3FCB250-8486-4672-9FD3-24D5ACDB88F6}" srcOrd="9" destOrd="0" presId="urn:microsoft.com/office/officeart/2005/8/layout/default"/>
    <dgm:cxn modelId="{BE73BD21-9088-4EAB-BC73-35CBE9E19438}" type="presParOf" srcId="{2E834DDF-C6F2-44ED-A889-906C0C266583}" destId="{F5A954C3-E405-4F7B-B79B-E8A925771FA4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F00BE9-BF9D-4FFF-8278-9064341056AA}">
      <dsp:nvSpPr>
        <dsp:cNvPr id="0" name=""/>
        <dsp:cNvSpPr/>
      </dsp:nvSpPr>
      <dsp:spPr>
        <a:xfrm>
          <a:off x="0" y="17432"/>
          <a:ext cx="6525661" cy="103135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300" kern="1200"/>
            <a:t>Studie? – HBO/WO?</a:t>
          </a:r>
          <a:endParaRPr lang="en-US" sz="4300" kern="1200"/>
        </a:p>
      </dsp:txBody>
      <dsp:txXfrm>
        <a:off x="50347" y="67779"/>
        <a:ext cx="6424967" cy="930660"/>
      </dsp:txXfrm>
    </dsp:sp>
    <dsp:sp modelId="{1CB77EC0-865B-43AE-966C-094D293AE7B0}">
      <dsp:nvSpPr>
        <dsp:cNvPr id="0" name=""/>
        <dsp:cNvSpPr/>
      </dsp:nvSpPr>
      <dsp:spPr>
        <a:xfrm>
          <a:off x="0" y="1172627"/>
          <a:ext cx="6525661" cy="1031354"/>
        </a:xfrm>
        <a:prstGeom prst="roundRect">
          <a:avLst/>
        </a:prstGeom>
        <a:solidFill>
          <a:schemeClr val="accent2">
            <a:hueOff val="-506510"/>
            <a:satOff val="2001"/>
            <a:lumOff val="20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300" kern="1200"/>
            <a:t>Tussenjaar?</a:t>
          </a:r>
          <a:endParaRPr lang="en-US" sz="4300" kern="1200"/>
        </a:p>
      </dsp:txBody>
      <dsp:txXfrm>
        <a:off x="50347" y="1222974"/>
        <a:ext cx="6424967" cy="930660"/>
      </dsp:txXfrm>
    </dsp:sp>
    <dsp:sp modelId="{97042A73-B2E8-488C-B63F-A106F756D783}">
      <dsp:nvSpPr>
        <dsp:cNvPr id="0" name=""/>
        <dsp:cNvSpPr/>
      </dsp:nvSpPr>
      <dsp:spPr>
        <a:xfrm>
          <a:off x="0" y="2327822"/>
          <a:ext cx="6525661" cy="1031354"/>
        </a:xfrm>
        <a:prstGeom prst="roundRect">
          <a:avLst/>
        </a:prstGeom>
        <a:solidFill>
          <a:schemeClr val="accent2">
            <a:hueOff val="-1013021"/>
            <a:satOff val="4001"/>
            <a:lumOff val="41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300" kern="1200"/>
            <a:t>Werken?</a:t>
          </a:r>
          <a:endParaRPr lang="en-US" sz="4300" kern="1200"/>
        </a:p>
      </dsp:txBody>
      <dsp:txXfrm>
        <a:off x="50347" y="2378169"/>
        <a:ext cx="6424967" cy="930660"/>
      </dsp:txXfrm>
    </dsp:sp>
    <dsp:sp modelId="{3EF628B2-CA17-4DC5-80D0-7A9D77B7ECAD}">
      <dsp:nvSpPr>
        <dsp:cNvPr id="0" name=""/>
        <dsp:cNvSpPr/>
      </dsp:nvSpPr>
      <dsp:spPr>
        <a:xfrm>
          <a:off x="0" y="3483017"/>
          <a:ext cx="6525661" cy="1031354"/>
        </a:xfrm>
        <a:prstGeom prst="roundRect">
          <a:avLst/>
        </a:prstGeom>
        <a:solidFill>
          <a:schemeClr val="accent2">
            <a:hueOff val="-1519531"/>
            <a:satOff val="6002"/>
            <a:lumOff val="62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300" kern="1200"/>
            <a:t>Anders?</a:t>
          </a:r>
          <a:endParaRPr lang="en-US" sz="4300" kern="1200"/>
        </a:p>
      </dsp:txBody>
      <dsp:txXfrm>
        <a:off x="50347" y="3533364"/>
        <a:ext cx="6424967" cy="9306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DF45BE-7450-4336-A92C-7E1B94FE0B8D}">
      <dsp:nvSpPr>
        <dsp:cNvPr id="0" name=""/>
        <dsp:cNvSpPr/>
      </dsp:nvSpPr>
      <dsp:spPr>
        <a:xfrm>
          <a:off x="258691" y="519"/>
          <a:ext cx="1950299" cy="117017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Onderwijs en opvoeding</a:t>
          </a:r>
          <a:endParaRPr lang="en-US" sz="1800" kern="1200"/>
        </a:p>
      </dsp:txBody>
      <dsp:txXfrm>
        <a:off x="258691" y="519"/>
        <a:ext cx="1950299" cy="1170179"/>
      </dsp:txXfrm>
    </dsp:sp>
    <dsp:sp modelId="{C0C02BDF-E07A-470E-863E-96D30CAFBC55}">
      <dsp:nvSpPr>
        <dsp:cNvPr id="0" name=""/>
        <dsp:cNvSpPr/>
      </dsp:nvSpPr>
      <dsp:spPr>
        <a:xfrm>
          <a:off x="2404020" y="519"/>
          <a:ext cx="1950299" cy="117017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Taal en communicatie</a:t>
          </a:r>
          <a:endParaRPr lang="en-US" sz="1800" kern="1200"/>
        </a:p>
      </dsp:txBody>
      <dsp:txXfrm>
        <a:off x="2404020" y="519"/>
        <a:ext cx="1950299" cy="1170179"/>
      </dsp:txXfrm>
    </dsp:sp>
    <dsp:sp modelId="{F24D299D-1B95-47C9-B3DA-B45551EBAA8D}">
      <dsp:nvSpPr>
        <dsp:cNvPr id="0" name=""/>
        <dsp:cNvSpPr/>
      </dsp:nvSpPr>
      <dsp:spPr>
        <a:xfrm>
          <a:off x="4549350" y="519"/>
          <a:ext cx="1950299" cy="117017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Cultuur en kunst</a:t>
          </a:r>
          <a:endParaRPr lang="en-US" sz="1800" kern="1200"/>
        </a:p>
      </dsp:txBody>
      <dsp:txXfrm>
        <a:off x="4549350" y="519"/>
        <a:ext cx="1950299" cy="1170179"/>
      </dsp:txXfrm>
    </dsp:sp>
    <dsp:sp modelId="{68C1D2C2-8629-4AC7-BA8E-6DD05C748E29}">
      <dsp:nvSpPr>
        <dsp:cNvPr id="0" name=""/>
        <dsp:cNvSpPr/>
      </dsp:nvSpPr>
      <dsp:spPr>
        <a:xfrm>
          <a:off x="6694679" y="519"/>
          <a:ext cx="1950299" cy="117017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Recht en bestuur</a:t>
          </a:r>
          <a:endParaRPr lang="en-US" sz="1800" kern="1200"/>
        </a:p>
      </dsp:txBody>
      <dsp:txXfrm>
        <a:off x="6694679" y="519"/>
        <a:ext cx="1950299" cy="1170179"/>
      </dsp:txXfrm>
    </dsp:sp>
    <dsp:sp modelId="{710DC9A0-C9D0-4783-BB04-57E26BE3E60C}">
      <dsp:nvSpPr>
        <dsp:cNvPr id="0" name=""/>
        <dsp:cNvSpPr/>
      </dsp:nvSpPr>
      <dsp:spPr>
        <a:xfrm>
          <a:off x="8840009" y="519"/>
          <a:ext cx="1950299" cy="117017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Economie en bedrijf</a:t>
          </a:r>
          <a:endParaRPr lang="en-US" sz="1800" kern="1200"/>
        </a:p>
      </dsp:txBody>
      <dsp:txXfrm>
        <a:off x="8840009" y="519"/>
        <a:ext cx="1950299" cy="1170179"/>
      </dsp:txXfrm>
    </dsp:sp>
    <dsp:sp modelId="{DDB0C480-6E08-4151-B924-062DA7545685}">
      <dsp:nvSpPr>
        <dsp:cNvPr id="0" name=""/>
        <dsp:cNvSpPr/>
      </dsp:nvSpPr>
      <dsp:spPr>
        <a:xfrm>
          <a:off x="258691" y="1365729"/>
          <a:ext cx="1950299" cy="117017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Gedrag en maatschappij</a:t>
          </a:r>
          <a:endParaRPr lang="en-US" sz="1800" kern="1200"/>
        </a:p>
      </dsp:txBody>
      <dsp:txXfrm>
        <a:off x="258691" y="1365729"/>
        <a:ext cx="1950299" cy="1170179"/>
      </dsp:txXfrm>
    </dsp:sp>
    <dsp:sp modelId="{6A45A529-FF33-483A-A6D6-657A8D8BB02D}">
      <dsp:nvSpPr>
        <dsp:cNvPr id="0" name=""/>
        <dsp:cNvSpPr/>
      </dsp:nvSpPr>
      <dsp:spPr>
        <a:xfrm>
          <a:off x="2404020" y="1365729"/>
          <a:ext cx="1950299" cy="117017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Gezondheid</a:t>
          </a:r>
          <a:endParaRPr lang="en-US" sz="1800" kern="1200"/>
        </a:p>
      </dsp:txBody>
      <dsp:txXfrm>
        <a:off x="2404020" y="1365729"/>
        <a:ext cx="1950299" cy="1170179"/>
      </dsp:txXfrm>
    </dsp:sp>
    <dsp:sp modelId="{4FF16331-CECC-4AE6-9BFA-D10349354761}">
      <dsp:nvSpPr>
        <dsp:cNvPr id="0" name=""/>
        <dsp:cNvSpPr/>
      </dsp:nvSpPr>
      <dsp:spPr>
        <a:xfrm>
          <a:off x="4549350" y="1365729"/>
          <a:ext cx="1950299" cy="117017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Leven en omgeving</a:t>
          </a:r>
          <a:endParaRPr lang="en-US" sz="1800" kern="1200"/>
        </a:p>
      </dsp:txBody>
      <dsp:txXfrm>
        <a:off x="4549350" y="1365729"/>
        <a:ext cx="1950299" cy="1170179"/>
      </dsp:txXfrm>
    </dsp:sp>
    <dsp:sp modelId="{2B76CE2C-BFB0-4DBD-A6A9-066D62DED485}">
      <dsp:nvSpPr>
        <dsp:cNvPr id="0" name=""/>
        <dsp:cNvSpPr/>
      </dsp:nvSpPr>
      <dsp:spPr>
        <a:xfrm>
          <a:off x="6694679" y="1365729"/>
          <a:ext cx="1950299" cy="117017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Exact en informatica</a:t>
          </a:r>
          <a:endParaRPr lang="en-US" sz="1800" kern="1200"/>
        </a:p>
      </dsp:txBody>
      <dsp:txXfrm>
        <a:off x="6694679" y="1365729"/>
        <a:ext cx="1950299" cy="1170179"/>
      </dsp:txXfrm>
    </dsp:sp>
    <dsp:sp modelId="{C76804A7-E294-4887-9825-E6C0AE2D1E07}">
      <dsp:nvSpPr>
        <dsp:cNvPr id="0" name=""/>
        <dsp:cNvSpPr/>
      </dsp:nvSpPr>
      <dsp:spPr>
        <a:xfrm>
          <a:off x="8840009" y="1365729"/>
          <a:ext cx="1950299" cy="117017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Ontwerp en constructie</a:t>
          </a:r>
          <a:endParaRPr lang="en-US" sz="1800" kern="1200"/>
        </a:p>
      </dsp:txBody>
      <dsp:txXfrm>
        <a:off x="8840009" y="1365729"/>
        <a:ext cx="1950299" cy="1170179"/>
      </dsp:txXfrm>
    </dsp:sp>
    <dsp:sp modelId="{47C700CC-748C-4B93-AD9B-7BFD817BD9AC}">
      <dsp:nvSpPr>
        <dsp:cNvPr id="0" name=""/>
        <dsp:cNvSpPr/>
      </dsp:nvSpPr>
      <dsp:spPr>
        <a:xfrm>
          <a:off x="4549350" y="2730938"/>
          <a:ext cx="1950299" cy="117017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Interdisciplinaire bachelors</a:t>
          </a:r>
          <a:endParaRPr lang="en-US" sz="1800" kern="1200"/>
        </a:p>
      </dsp:txBody>
      <dsp:txXfrm>
        <a:off x="4549350" y="2730938"/>
        <a:ext cx="1950299" cy="11701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5C9C26-9C88-4157-B0D8-0BE06589639A}">
      <dsp:nvSpPr>
        <dsp:cNvPr id="0" name=""/>
        <dsp:cNvSpPr/>
      </dsp:nvSpPr>
      <dsp:spPr>
        <a:xfrm>
          <a:off x="725090" y="1058"/>
          <a:ext cx="2999630" cy="179977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/>
            <a:t>Meestal 3 studies op een dag</a:t>
          </a:r>
          <a:endParaRPr lang="en-US" sz="2300" kern="1200"/>
        </a:p>
      </dsp:txBody>
      <dsp:txXfrm>
        <a:off x="725090" y="1058"/>
        <a:ext cx="2999630" cy="1799778"/>
      </dsp:txXfrm>
    </dsp:sp>
    <dsp:sp modelId="{B73AEC00-D55B-48A4-9A92-9B7BFD6BAF04}">
      <dsp:nvSpPr>
        <dsp:cNvPr id="0" name=""/>
        <dsp:cNvSpPr/>
      </dsp:nvSpPr>
      <dsp:spPr>
        <a:xfrm>
          <a:off x="4024684" y="1058"/>
          <a:ext cx="2999630" cy="179977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/>
            <a:t>Verschillende steden</a:t>
          </a:r>
          <a:endParaRPr lang="en-US" sz="2300" kern="1200"/>
        </a:p>
      </dsp:txBody>
      <dsp:txXfrm>
        <a:off x="4024684" y="1058"/>
        <a:ext cx="2999630" cy="1799778"/>
      </dsp:txXfrm>
    </dsp:sp>
    <dsp:sp modelId="{21BB654A-3E44-4F36-9BF9-5A5716E48ACA}">
      <dsp:nvSpPr>
        <dsp:cNvPr id="0" name=""/>
        <dsp:cNvSpPr/>
      </dsp:nvSpPr>
      <dsp:spPr>
        <a:xfrm>
          <a:off x="7324278" y="1058"/>
          <a:ext cx="2999630" cy="179977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/>
            <a:t>Criteria vooraf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/>
            <a:t>Wat is belangrijk?</a:t>
          </a:r>
          <a:endParaRPr lang="en-US" sz="2300" kern="1200"/>
        </a:p>
      </dsp:txBody>
      <dsp:txXfrm>
        <a:off x="7324278" y="1058"/>
        <a:ext cx="2999630" cy="1799778"/>
      </dsp:txXfrm>
    </dsp:sp>
    <dsp:sp modelId="{ED116906-EEC7-4CD9-87B9-2EDD22AB98E6}">
      <dsp:nvSpPr>
        <dsp:cNvPr id="0" name=""/>
        <dsp:cNvSpPr/>
      </dsp:nvSpPr>
      <dsp:spPr>
        <a:xfrm>
          <a:off x="725090" y="2100800"/>
          <a:ext cx="2999630" cy="179977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/>
            <a:t>Vragen vooraf – inhoudelijk/praktisch</a:t>
          </a:r>
          <a:endParaRPr lang="en-US" sz="2300" kern="1200"/>
        </a:p>
      </dsp:txBody>
      <dsp:txXfrm>
        <a:off x="725090" y="2100800"/>
        <a:ext cx="2999630" cy="1799778"/>
      </dsp:txXfrm>
    </dsp:sp>
    <dsp:sp modelId="{6813A26E-4AC7-4A72-ADB2-CDAED52FC884}">
      <dsp:nvSpPr>
        <dsp:cNvPr id="0" name=""/>
        <dsp:cNvSpPr/>
      </dsp:nvSpPr>
      <dsp:spPr>
        <a:xfrm>
          <a:off x="4024684" y="2100800"/>
          <a:ext cx="2999630" cy="179977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/>
            <a:t>Selectie</a:t>
          </a:r>
          <a:endParaRPr lang="en-US" sz="2300" kern="1200"/>
        </a:p>
      </dsp:txBody>
      <dsp:txXfrm>
        <a:off x="4024684" y="2100800"/>
        <a:ext cx="2999630" cy="1799778"/>
      </dsp:txXfrm>
    </dsp:sp>
    <dsp:sp modelId="{F5A954C3-E405-4F7B-B79B-E8A925771FA4}">
      <dsp:nvSpPr>
        <dsp:cNvPr id="0" name=""/>
        <dsp:cNvSpPr/>
      </dsp:nvSpPr>
      <dsp:spPr>
        <a:xfrm>
          <a:off x="7324278" y="2100800"/>
          <a:ext cx="2999630" cy="179977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/>
            <a:t>Data</a:t>
          </a:r>
          <a:endParaRPr lang="en-US" sz="2300" kern="1200"/>
        </a:p>
      </dsp:txBody>
      <dsp:txXfrm>
        <a:off x="7324278" y="2100800"/>
        <a:ext cx="2999630" cy="17997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5C89-2E28-4777-95B0-BA7EECAE3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9928" y="987552"/>
            <a:ext cx="8385048" cy="3081528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52321-4D71-4DA8-BD2C-DC22FC152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5506" y="4480561"/>
            <a:ext cx="5993892" cy="1166495"/>
          </a:xfrm>
        </p:spPr>
        <p:txBody>
          <a:bodyPr>
            <a:normAutofit/>
          </a:bodyPr>
          <a:lstStyle>
            <a:lvl1pPr marL="0" indent="0" algn="ctr">
              <a:buNone/>
              <a:defRPr sz="1400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37183-71EA-4A92-8609-41ECB53F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9F2E6-1ECC-4081-8EBF-C80C6C94A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3FA67-CD72-4503-BA25-FEC88010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980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83CBE-1EA9-4E8B-A281-C50B792E5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2EB1A0-A59D-4CB9-BABB-C6BF1D2E9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6265B-940D-433C-AD76-2D6A4244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AB98E-314F-45C4-9A64-AD3FAE051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49F32-B214-4A0C-8669-7FE4BA445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35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DE4A6D-DAA1-4551-A093-3C36C1C8CF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5FDA9-71CD-4B86-B291-BEBA43D8E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9F5B1-B635-4479-A426-B1D406650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33098-8769-47C3-80B2-C2942F984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A9297-65D4-45BE-BE6C-5531FC6A5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495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BA523-EF01-4656-9D54-347E984F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52871-79D5-420E-8207-BEF7BE44A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D32D3-8223-4851-BB8E-CB489B975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4444B-9FC3-414D-8EA0-15AB806D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C448B-FCF6-40C5-8BB6-15B70E88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151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F79BA-620F-4443-807B-BE44F36F9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709738"/>
            <a:ext cx="9430811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9A625-6442-4047-B545-433C44512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4589463"/>
            <a:ext cx="943081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EAA30-3B1A-4BEA-9835-33D20724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56440-3149-446F-8105-485333B18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FEDB1-D604-4E10-B334-5DB30349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81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6E563-D552-439E-8DF5-45062D87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6873-2DD5-456E-A3A9-FE408419E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1825625"/>
            <a:ext cx="468405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6B04C-FB9E-4A9E-8892-4B5B70289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2" y="1825625"/>
            <a:ext cx="468405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2F0B4-0E86-473E-BC42-78D856A0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B9537-F43C-4042-B165-A00358F9E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9F52F-61F2-4FEE-8989-2FB40019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127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32E5C-0B2D-4DB5-95F6-3C2C825DF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89993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F1C53-3F27-42E6-BE80-1DF579857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872132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8CC6CB-F028-4322-B54F-571203106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510632"/>
            <a:ext cx="4872133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D2CD7-554E-4EAA-BAF6-86ABB7E81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89809" y="1681163"/>
            <a:ext cx="4849909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82A2D6-379C-4D26-90AC-9F2F46DCE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89810" y="2505075"/>
            <a:ext cx="4872134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A0E4F3-8A65-4788-AE96-1FB2060F4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522DA4-5EE1-440C-ADDE-D7B4F77B4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BC291E-B8EF-4ED7-A04A-23426C22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503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CB818-E8D0-497B-9A7E-4F281D0DB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E82B9D-CD58-4C05-8A78-CB6E0E9D4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DE60CD-D6F3-40A7-BB8B-FEC8E3156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2B832-C4FE-4F88-85EA-DDC16A82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248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75B2FC-801A-44A4-96BF-26A9E8B2A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127F04-7E7E-485C-8B30-6B89E5A6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33C81-AA74-4BCE-AA9E-56E5791D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473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FD3CB-0541-46AD-B35E-0E0A1375E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8EFDE-1D7D-46B8-AB55-A3C02EDD1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5652153" cy="5403850"/>
          </a:xfrm>
        </p:spPr>
        <p:txBody>
          <a:bodyPr/>
          <a:lstStyle>
            <a:lvl1pPr>
              <a:defRPr sz="3200"/>
            </a:lvl1pPr>
            <a:lvl2pPr>
              <a:defRPr sz="2800" b="1"/>
            </a:lvl2pPr>
            <a:lvl3pPr>
              <a:defRPr sz="2400" b="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1D2F5-DB36-4943-8A14-96AFC4883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C07D4-6597-444C-9EFD-62021AE76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2D0D2C-70E8-4A24-9727-BEAF10B17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D9E0F6-7216-48A1-8BCA-770C6DE38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044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CBEBD-5F1A-4111-A7F2-1CE82C9A6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0517FB-4008-4F68-B193-482971BA7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06C5F-0885-458F-9B21-47E60171B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86F2E-B752-4D78-8DC4-C96A1A00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37751-8BB8-4224-870A-A2953E760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2CE94-BD7E-44B3-9B5E-67D4BD31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34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1AFD227-869A-489C-A9B5-3F0498DF3C0C}"/>
              </a:ext>
            </a:extLst>
          </p:cNvPr>
          <p:cNvGrpSpPr/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05E913-A9D9-4639-B104-1F07A4AF6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02920"/>
            <a:ext cx="9634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40CEB-B6D7-46E6-9843-515342140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1874520"/>
            <a:ext cx="96340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AC8B5-8DFB-4920-8580-54824C831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B5898F52-2787-4BA2-BBBC-9395E9F86D50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E2D5D-B616-4048-9CB8-4D316BBDB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322F0-8F3D-4AC5-9873-24666D0E0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4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75" r:id="rId5"/>
    <p:sldLayoutId id="2147483680" r:id="rId6"/>
    <p:sldLayoutId id="2147483676" r:id="rId7"/>
    <p:sldLayoutId id="2147483677" r:id="rId8"/>
    <p:sldLayoutId id="2147483678" r:id="rId9"/>
    <p:sldLayoutId id="2147483679" r:id="rId10"/>
    <p:sldLayoutId id="214748368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3439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616A82B-4290-46E7-BF7E-9119EFAF9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95CBE6A-D929-4CED-95CF-00A7F885C3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67966" y="1135530"/>
            <a:ext cx="4016188" cy="2892612"/>
          </a:xfrm>
        </p:spPr>
        <p:txBody>
          <a:bodyPr>
            <a:normAutofit/>
          </a:bodyPr>
          <a:lstStyle/>
          <a:p>
            <a:r>
              <a:rPr lang="nl-NL" sz="4000"/>
              <a:t>LOB klas 5</a:t>
            </a:r>
          </a:p>
        </p:txBody>
      </p:sp>
      <p:pic>
        <p:nvPicPr>
          <p:cNvPr id="4" name="Picture 3" descr="Bril boven op een boek">
            <a:extLst>
              <a:ext uri="{FF2B5EF4-FFF2-40B4-BE49-F238E27FC236}">
                <a16:creationId xmlns:a16="http://schemas.microsoft.com/office/drawing/2014/main" id="{FE197BB2-53B1-4573-8CDA-DC21C9CADC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3" r="29265" b="-1"/>
          <a:stretch/>
        </p:blipFill>
        <p:spPr>
          <a:xfrm>
            <a:off x="20" y="-1"/>
            <a:ext cx="691509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77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AAD94E-C7F7-CB07-4B12-28DF0EA19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Leidse Voorlichtingsavonden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9D7B655-D4FA-82D9-FA7D-F588723F37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6CCAD69-0A0C-5958-52A9-B0DF1B63AA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33" r="34546" b="19327"/>
          <a:stretch/>
        </p:blipFill>
        <p:spPr>
          <a:xfrm>
            <a:off x="1699491" y="1675939"/>
            <a:ext cx="7980218" cy="502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538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5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6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7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9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53527CE-0857-4148-A439-03E1284D2F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A4C2F2-2AF4-F91F-F49F-EED4512D6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45079" y="540581"/>
            <a:ext cx="9905999" cy="87875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/>
              <a:t>Decaangymnasiumleiden.nl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EAE069C-4C85-F1C1-A502-2CD0FE6B35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793" t="10462" r="6629" b="13755"/>
          <a:stretch/>
        </p:blipFill>
        <p:spPr>
          <a:xfrm>
            <a:off x="7838911" y="596188"/>
            <a:ext cx="3814081" cy="2107221"/>
          </a:xfrm>
          <a:prstGeom prst="rect">
            <a:avLst/>
          </a:prstGeom>
        </p:spPr>
      </p:pic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D217A694-4253-7558-E7E3-DFAA1E4D93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4885" t="26490" r="25417" b="12882"/>
          <a:stretch/>
        </p:blipFill>
        <p:spPr>
          <a:xfrm>
            <a:off x="539008" y="2298188"/>
            <a:ext cx="7417895" cy="417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657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53F0DB-7DCD-B5EE-4986-0365175DC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PRE-programma’s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D174741-E168-C2D6-E9AD-E3AFCD3D5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7" y="2159746"/>
            <a:ext cx="9634011" cy="4351338"/>
          </a:xfrm>
        </p:spPr>
        <p:txBody>
          <a:bodyPr/>
          <a:lstStyle/>
          <a:p>
            <a:r>
              <a:rPr lang="nl-NL"/>
              <a:t>PRE-University Delft: online en fysiek</a:t>
            </a:r>
          </a:p>
          <a:p>
            <a:r>
              <a:rPr lang="nl-NL"/>
              <a:t>PRE-University Classes – Universiteit Leiden</a:t>
            </a:r>
          </a:p>
        </p:txBody>
      </p:sp>
    </p:spTree>
    <p:extLst>
      <p:ext uri="{BB962C8B-B14F-4D97-AF65-F5344CB8AC3E}">
        <p14:creationId xmlns:p14="http://schemas.microsoft.com/office/powerpoint/2010/main" val="1292032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3C8F32-2FEA-73C1-FE20-19263D864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Deadlines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0ADD8E5-7B4E-737E-436A-663E306F80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Fixusstudies: 15 januari 2025 (dus nog maar 3 rondes open dagen)</a:t>
            </a:r>
          </a:p>
          <a:p>
            <a:r>
              <a:rPr lang="nl-NL"/>
              <a:t>Overige studies: 1 mei 2025</a:t>
            </a:r>
          </a:p>
          <a:p>
            <a:endParaRPr lang="nl-NL"/>
          </a:p>
          <a:p>
            <a:r>
              <a:rPr lang="nl-NL"/>
              <a:t>Let op: University College, </a:t>
            </a:r>
            <a:r>
              <a:rPr lang="nl-NL" err="1"/>
              <a:t>HBO’s</a:t>
            </a:r>
            <a:r>
              <a:rPr lang="nl-NL"/>
              <a:t>, buitenland afwijkend</a:t>
            </a:r>
          </a:p>
          <a:p>
            <a:endParaRPr lang="nl-NL"/>
          </a:p>
          <a:p>
            <a:r>
              <a:rPr lang="nl-NL"/>
              <a:t>Bekijk de sites van de opleiding voor deadlines en informatie over de selectie</a:t>
            </a:r>
          </a:p>
        </p:txBody>
      </p:sp>
    </p:spTree>
    <p:extLst>
      <p:ext uri="{BB962C8B-B14F-4D97-AF65-F5344CB8AC3E}">
        <p14:creationId xmlns:p14="http://schemas.microsoft.com/office/powerpoint/2010/main" val="2329461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107A04-9585-41F5-FA58-8DC18082C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De decanen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2CBD13E-2252-269D-DD5C-11C13F842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Je vindt de decanen in Delta, tussen de lokalen 106 en 107.</a:t>
            </a:r>
          </a:p>
          <a:p>
            <a:r>
              <a:rPr lang="nl-NL"/>
              <a:t>Je kunt zonder afspraak langskomen. Er is (in de grote pauze) dagelijks minimaal één decaan aanwezig.</a:t>
            </a:r>
          </a:p>
          <a:p>
            <a:r>
              <a:rPr lang="nl-NL"/>
              <a:t>Verder mag je ook altijd mailen voor een afspraak op een ander moment:</a:t>
            </a:r>
          </a:p>
          <a:p>
            <a:pPr lvl="1"/>
            <a:r>
              <a:rPr lang="nl-NL"/>
              <a:t>m.monster@gymnasiumleiden.nl en t.schneider@gymnasiumleiden.nl </a:t>
            </a: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8045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9FF4A234-29BA-4B70-BFC0-64FBB64F2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4B6AF9AC-3CF4-4C58-A503-2EC75D92B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25C1F4D8-9670-4B56-BD70-732561AD0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01256"/>
            <a:ext cx="11319456" cy="5088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37E6073-9B0D-FC74-CFB7-15BF8BE3D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9171" y="1288768"/>
            <a:ext cx="5322201" cy="1362547"/>
          </a:xfrm>
        </p:spPr>
        <p:txBody>
          <a:bodyPr>
            <a:normAutofit/>
          </a:bodyPr>
          <a:lstStyle/>
          <a:p>
            <a:r>
              <a:rPr lang="nl-NL"/>
              <a:t>Begin nu!</a:t>
            </a:r>
          </a:p>
        </p:txBody>
      </p:sp>
      <p:pic>
        <p:nvPicPr>
          <p:cNvPr id="1026" name="Picture 2" descr="Male Hand Holding Megaphone With It S Time To Start Speech Bubble  Loudspeaker Banner For Business Marketing And Advertising Vector  Illustration Stock Illustration - Download Image Now - iStock">
            <a:extLst>
              <a:ext uri="{FF2B5EF4-FFF2-40B4-BE49-F238E27FC236}">
                <a16:creationId xmlns:a16="http://schemas.microsoft.com/office/drawing/2014/main" id="{C9D80D53-5740-EFC7-1CAC-C8405EFFC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1377884"/>
            <a:ext cx="4154280" cy="415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941C13-4853-0A21-A8A7-2AAF727BC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9765" y="2548333"/>
            <a:ext cx="4962134" cy="2593334"/>
          </a:xfrm>
        </p:spPr>
        <p:txBody>
          <a:bodyPr>
            <a:normAutofit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nl-NL" sz="1700"/>
              <a:t>Het is belangrijk om nu al in klas 5 goed na te denken over een vervolgopleiding: als je een selectiestudie wil gaan volgen moet je al rond de kerstvakantie in klas 6 de knoop doorhakken. </a:t>
            </a:r>
          </a:p>
          <a:p>
            <a:pPr>
              <a:lnSpc>
                <a:spcPct val="140000"/>
              </a:lnSpc>
            </a:pPr>
            <a:r>
              <a:rPr lang="nl-NL" sz="1700"/>
              <a:t>Let op! Je </a:t>
            </a:r>
            <a:r>
              <a:rPr lang="nl-NL" sz="1700" b="1"/>
              <a:t>cijfers van eind klas 5 </a:t>
            </a:r>
            <a:r>
              <a:rPr lang="nl-NL" sz="1700"/>
              <a:t>worden bij de selectie gebruikt.</a:t>
            </a:r>
          </a:p>
          <a:p>
            <a:pPr>
              <a:lnSpc>
                <a:spcPct val="140000"/>
              </a:lnSpc>
            </a:pPr>
            <a:endParaRPr lang="nl-NL" sz="1700"/>
          </a:p>
        </p:txBody>
      </p:sp>
      <p:grpSp>
        <p:nvGrpSpPr>
          <p:cNvPr id="1037" name="Group 1036">
            <a:extLst>
              <a:ext uri="{FF2B5EF4-FFF2-40B4-BE49-F238E27FC236}">
                <a16:creationId xmlns:a16="http://schemas.microsoft.com/office/drawing/2014/main" id="{F25E4505-3E0D-46F0-A26D-085335D2E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306624" y="-26727"/>
            <a:ext cx="3654378" cy="6874755"/>
            <a:chOff x="8306624" y="-26727"/>
            <a:chExt cx="3654378" cy="6874755"/>
          </a:xfrm>
        </p:grpSpPr>
        <p:sp>
          <p:nvSpPr>
            <p:cNvPr id="1038" name="Freeform 8">
              <a:extLst>
                <a:ext uri="{FF2B5EF4-FFF2-40B4-BE49-F238E27FC236}">
                  <a16:creationId xmlns:a16="http://schemas.microsoft.com/office/drawing/2014/main" id="{CFEBBA01-5D63-4547-B01C-06446F8EA7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195128" y="6718997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Freeform 10">
              <a:extLst>
                <a:ext uri="{FF2B5EF4-FFF2-40B4-BE49-F238E27FC236}">
                  <a16:creationId xmlns:a16="http://schemas.microsoft.com/office/drawing/2014/main" id="{B151F0C2-EB37-4394-85D8-631C639D6E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502390" y="152662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" name="Freeform 15">
              <a:extLst>
                <a:ext uri="{FF2B5EF4-FFF2-40B4-BE49-F238E27FC236}">
                  <a16:creationId xmlns:a16="http://schemas.microsoft.com/office/drawing/2014/main" id="{16BA0741-61D0-4B78-99A2-84727B1545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508028" y="7521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1" name="Freeform 18">
              <a:extLst>
                <a:ext uri="{FF2B5EF4-FFF2-40B4-BE49-F238E27FC236}">
                  <a16:creationId xmlns:a16="http://schemas.microsoft.com/office/drawing/2014/main" id="{608BEE1D-8947-4860-92E2-DF5E726176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510383" y="346005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" name="Freeform 52">
              <a:extLst>
                <a:ext uri="{FF2B5EF4-FFF2-40B4-BE49-F238E27FC236}">
                  <a16:creationId xmlns:a16="http://schemas.microsoft.com/office/drawing/2014/main" id="{23477C11-8260-4FBB-821B-620D7E4C7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251204" y="451020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" name="Freeform 54">
              <a:extLst>
                <a:ext uri="{FF2B5EF4-FFF2-40B4-BE49-F238E27FC236}">
                  <a16:creationId xmlns:a16="http://schemas.microsoft.com/office/drawing/2014/main" id="{E1B67178-0C14-4601-BF94-91DCCCD9EC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228132" y="699709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" name="Freeform 59">
              <a:extLst>
                <a:ext uri="{FF2B5EF4-FFF2-40B4-BE49-F238E27FC236}">
                  <a16:creationId xmlns:a16="http://schemas.microsoft.com/office/drawing/2014/main" id="{EDEB60C8-CA29-46D3-9AA7-9F7A1252D5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207744" y="255923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" name="Freeform 78">
              <a:extLst>
                <a:ext uri="{FF2B5EF4-FFF2-40B4-BE49-F238E27FC236}">
                  <a16:creationId xmlns:a16="http://schemas.microsoft.com/office/drawing/2014/main" id="{9E5C2B83-454B-4951-8B08-3D617778E7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88510" y="721463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6" name="Freeform 79">
              <a:extLst>
                <a:ext uri="{FF2B5EF4-FFF2-40B4-BE49-F238E27FC236}">
                  <a16:creationId xmlns:a16="http://schemas.microsoft.com/office/drawing/2014/main" id="{AFAD21A0-BC8E-4635-AFFB-E87CD92C8F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735275" y="774602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7" name="Freeform 84">
              <a:extLst>
                <a:ext uri="{FF2B5EF4-FFF2-40B4-BE49-F238E27FC236}">
                  <a16:creationId xmlns:a16="http://schemas.microsoft.com/office/drawing/2014/main" id="{4B01379C-61AE-4191-B726-E8A6D84B9C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70000" y="516877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8" name="Freeform 86">
              <a:extLst>
                <a:ext uri="{FF2B5EF4-FFF2-40B4-BE49-F238E27FC236}">
                  <a16:creationId xmlns:a16="http://schemas.microsoft.com/office/drawing/2014/main" id="{38F67446-9956-4CD9-B003-A772F21589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79969" y="170868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9" name="Freeform 106">
              <a:extLst>
                <a:ext uri="{FF2B5EF4-FFF2-40B4-BE49-F238E27FC236}">
                  <a16:creationId xmlns:a16="http://schemas.microsoft.com/office/drawing/2014/main" id="{FBA47277-EA28-45EB-80A0-64DA80757D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715668" y="589486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0" name="Freeform 110">
              <a:extLst>
                <a:ext uri="{FF2B5EF4-FFF2-40B4-BE49-F238E27FC236}">
                  <a16:creationId xmlns:a16="http://schemas.microsoft.com/office/drawing/2014/main" id="{F74A8421-8E72-4D0B-A55B-E4EC1DCAC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93392" y="341651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1" name="Freeform 123">
              <a:extLst>
                <a:ext uri="{FF2B5EF4-FFF2-40B4-BE49-F238E27FC236}">
                  <a16:creationId xmlns:a16="http://schemas.microsoft.com/office/drawing/2014/main" id="{779CF57F-496E-4365-8D91-7326A2120B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475104" y="214054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2" name="Freeform 130">
              <a:extLst>
                <a:ext uri="{FF2B5EF4-FFF2-40B4-BE49-F238E27FC236}">
                  <a16:creationId xmlns:a16="http://schemas.microsoft.com/office/drawing/2014/main" id="{160F21FA-063A-4C1C-A5D4-60AD79CB2E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448325" y="503303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3" name="Freeform 135">
              <a:extLst>
                <a:ext uri="{FF2B5EF4-FFF2-40B4-BE49-F238E27FC236}">
                  <a16:creationId xmlns:a16="http://schemas.microsoft.com/office/drawing/2014/main" id="{8FABF168-1906-4AE6-B3F5-15EEE8CADF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453261" y="685532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4" name="Freeform 25">
              <a:extLst>
                <a:ext uri="{FF2B5EF4-FFF2-40B4-BE49-F238E27FC236}">
                  <a16:creationId xmlns:a16="http://schemas.microsoft.com/office/drawing/2014/main" id="{72F9124E-1C2B-47FD-84F9-256BBABDF2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411214" y="6498682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5" name="Freeform 31">
              <a:extLst>
                <a:ext uri="{FF2B5EF4-FFF2-40B4-BE49-F238E27FC236}">
                  <a16:creationId xmlns:a16="http://schemas.microsoft.com/office/drawing/2014/main" id="{F8E5A5B8-608D-41E9-80D8-30354569FC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390137" y="6281545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6" name="Freeform 36">
              <a:extLst>
                <a:ext uri="{FF2B5EF4-FFF2-40B4-BE49-F238E27FC236}">
                  <a16:creationId xmlns:a16="http://schemas.microsoft.com/office/drawing/2014/main" id="{F359FC54-371A-45E1-BC00-CC4B391E9D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166020" y="6073727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7" name="Freeform 41">
              <a:extLst>
                <a:ext uri="{FF2B5EF4-FFF2-40B4-BE49-F238E27FC236}">
                  <a16:creationId xmlns:a16="http://schemas.microsoft.com/office/drawing/2014/main" id="{92CACDFB-D6E2-43E1-AD6A-8DEF07D6F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192949" y="6279131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8" name="Freeform 49">
              <a:extLst>
                <a:ext uri="{FF2B5EF4-FFF2-40B4-BE49-F238E27FC236}">
                  <a16:creationId xmlns:a16="http://schemas.microsoft.com/office/drawing/2014/main" id="{369D6F1B-277E-4BFA-802A-DBB2994A19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163831" y="6508346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9" name="Freeform 70">
              <a:extLst>
                <a:ext uri="{FF2B5EF4-FFF2-40B4-BE49-F238E27FC236}">
                  <a16:creationId xmlns:a16="http://schemas.microsoft.com/office/drawing/2014/main" id="{D5434E53-B08F-4ACA-91A1-72DD4A438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74409" y="6247124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0" name="Freeform 85">
              <a:extLst>
                <a:ext uri="{FF2B5EF4-FFF2-40B4-BE49-F238E27FC236}">
                  <a16:creationId xmlns:a16="http://schemas.microsoft.com/office/drawing/2014/main" id="{31AA32B8-ECA1-4652-A7F6-C64A164836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77815" y="6435018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1" name="Freeform 87">
              <a:extLst>
                <a:ext uri="{FF2B5EF4-FFF2-40B4-BE49-F238E27FC236}">
                  <a16:creationId xmlns:a16="http://schemas.microsoft.com/office/drawing/2014/main" id="{D5A98D8E-922A-450B-BAC7-624373E873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65294" y="6658052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2" name="Freeform 117">
              <a:extLst>
                <a:ext uri="{FF2B5EF4-FFF2-40B4-BE49-F238E27FC236}">
                  <a16:creationId xmlns:a16="http://schemas.microsoft.com/office/drawing/2014/main" id="{1AAA8D66-0CB7-4E6F-A817-5DA6D1D9E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72050" y="5977372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3" name="Freeform 118">
              <a:extLst>
                <a:ext uri="{FF2B5EF4-FFF2-40B4-BE49-F238E27FC236}">
                  <a16:creationId xmlns:a16="http://schemas.microsoft.com/office/drawing/2014/main" id="{7B8A3B09-BC97-4F21-94E9-5C5952669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561466" y="6555059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4" name="Freeform 119">
              <a:extLst>
                <a:ext uri="{FF2B5EF4-FFF2-40B4-BE49-F238E27FC236}">
                  <a16:creationId xmlns:a16="http://schemas.microsoft.com/office/drawing/2014/main" id="{3E575223-DEC9-4512-ACB3-7EF79DFE8F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548140" y="6286684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" name="Freeform 139">
              <a:extLst>
                <a:ext uri="{FF2B5EF4-FFF2-40B4-BE49-F238E27FC236}">
                  <a16:creationId xmlns:a16="http://schemas.microsoft.com/office/drawing/2014/main" id="{A2F60DB8-8105-41B6-A657-59AC8FAD41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333386" y="6545898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6" name="Freeform 144">
              <a:extLst>
                <a:ext uri="{FF2B5EF4-FFF2-40B4-BE49-F238E27FC236}">
                  <a16:creationId xmlns:a16="http://schemas.microsoft.com/office/drawing/2014/main" id="{8E5C413D-130F-40EF-986E-3803AA20D9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296245" y="6087360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7" name="Freeform 145">
              <a:extLst>
                <a:ext uri="{FF2B5EF4-FFF2-40B4-BE49-F238E27FC236}">
                  <a16:creationId xmlns:a16="http://schemas.microsoft.com/office/drawing/2014/main" id="{AA0BCB10-8327-484F-A6E0-A2BBA90B1D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312555" y="6299024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8" name="Freeform 8">
              <a:extLst>
                <a:ext uri="{FF2B5EF4-FFF2-40B4-BE49-F238E27FC236}">
                  <a16:creationId xmlns:a16="http://schemas.microsoft.com/office/drawing/2014/main" id="{42BBD930-764C-4A48-9EFE-3D7BD59D26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340644" y="672078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9" name="Freeform 8">
              <a:extLst>
                <a:ext uri="{FF2B5EF4-FFF2-40B4-BE49-F238E27FC236}">
                  <a16:creationId xmlns:a16="http://schemas.microsoft.com/office/drawing/2014/main" id="{81F2F622-5B4D-47DB-8E8E-C6C509013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228972" y="35327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0" name="Freeform 8">
              <a:extLst>
                <a:ext uri="{FF2B5EF4-FFF2-40B4-BE49-F238E27FC236}">
                  <a16:creationId xmlns:a16="http://schemas.microsoft.com/office/drawing/2014/main" id="{D11F209F-C153-40EF-9687-AC9B7EDC3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729149" y="97529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1" name="Freeform 106">
              <a:extLst>
                <a:ext uri="{FF2B5EF4-FFF2-40B4-BE49-F238E27FC236}">
                  <a16:creationId xmlns:a16="http://schemas.microsoft.com/office/drawing/2014/main" id="{F2C892FE-0BCC-436C-A56C-75F22A5326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508399" y="18795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2" name="Freeform 106">
              <a:extLst>
                <a:ext uri="{FF2B5EF4-FFF2-40B4-BE49-F238E27FC236}">
                  <a16:creationId xmlns:a16="http://schemas.microsoft.com/office/drawing/2014/main" id="{C04D8270-78E5-442F-A13E-8F36B46DA9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388303" y="6714519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3" name="Freeform 8">
              <a:extLst>
                <a:ext uri="{FF2B5EF4-FFF2-40B4-BE49-F238E27FC236}">
                  <a16:creationId xmlns:a16="http://schemas.microsoft.com/office/drawing/2014/main" id="{2364C396-D32B-4204-BE3D-7978AEC4A4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829013" y="6692155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4" name="Freeform 10">
              <a:extLst>
                <a:ext uri="{FF2B5EF4-FFF2-40B4-BE49-F238E27FC236}">
                  <a16:creationId xmlns:a16="http://schemas.microsoft.com/office/drawing/2014/main" id="{94890050-B99A-49B3-AA43-B907D7BC40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196038" y="101916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" name="Freeform 15">
              <a:extLst>
                <a:ext uri="{FF2B5EF4-FFF2-40B4-BE49-F238E27FC236}">
                  <a16:creationId xmlns:a16="http://schemas.microsoft.com/office/drawing/2014/main" id="{4F10F360-2A8A-47C7-97F1-39C21A3E0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199968" y="616113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6" name="Freeform 18">
              <a:extLst>
                <a:ext uri="{FF2B5EF4-FFF2-40B4-BE49-F238E27FC236}">
                  <a16:creationId xmlns:a16="http://schemas.microsoft.com/office/drawing/2014/main" id="{B941FB0E-BF49-4CEF-8D20-36B788D3B9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203382" y="359370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7" name="Freeform 52">
              <a:extLst>
                <a:ext uri="{FF2B5EF4-FFF2-40B4-BE49-F238E27FC236}">
                  <a16:creationId xmlns:a16="http://schemas.microsoft.com/office/drawing/2014/main" id="{162B6B81-4CA7-440F-8815-60920B960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885089" y="424178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8" name="Freeform 54">
              <a:extLst>
                <a:ext uri="{FF2B5EF4-FFF2-40B4-BE49-F238E27FC236}">
                  <a16:creationId xmlns:a16="http://schemas.microsoft.com/office/drawing/2014/main" id="{D5ECC74F-C23A-4D14-8843-30C85D26D1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862017" y="587806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9" name="Freeform 59">
              <a:extLst>
                <a:ext uri="{FF2B5EF4-FFF2-40B4-BE49-F238E27FC236}">
                  <a16:creationId xmlns:a16="http://schemas.microsoft.com/office/drawing/2014/main" id="{169EAE32-FA5D-417A-9E3D-ED5FC3A9C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841629" y="229081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0" name="Freeform 78">
              <a:extLst>
                <a:ext uri="{FF2B5EF4-FFF2-40B4-BE49-F238E27FC236}">
                  <a16:creationId xmlns:a16="http://schemas.microsoft.com/office/drawing/2014/main" id="{81E3B909-6FF7-4890-B0F9-AF9949309C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622395" y="694621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1" name="Freeform 84">
              <a:extLst>
                <a:ext uri="{FF2B5EF4-FFF2-40B4-BE49-F238E27FC236}">
                  <a16:creationId xmlns:a16="http://schemas.microsoft.com/office/drawing/2014/main" id="{8A143A49-AE2E-4E58-80F5-ED3669450C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603885" y="490035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2" name="Freeform 86">
              <a:extLst>
                <a:ext uri="{FF2B5EF4-FFF2-40B4-BE49-F238E27FC236}">
                  <a16:creationId xmlns:a16="http://schemas.microsoft.com/office/drawing/2014/main" id="{CABDA8BE-A80E-4A04-8F32-5125E97D0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613854" y="144026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3" name="Freeform 106">
              <a:extLst>
                <a:ext uri="{FF2B5EF4-FFF2-40B4-BE49-F238E27FC236}">
                  <a16:creationId xmlns:a16="http://schemas.microsoft.com/office/drawing/2014/main" id="{F6679A4D-9FFD-4D03-9A13-3A08FDCE9B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392083" y="562644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4" name="Freeform 110">
              <a:extLst>
                <a:ext uri="{FF2B5EF4-FFF2-40B4-BE49-F238E27FC236}">
                  <a16:creationId xmlns:a16="http://schemas.microsoft.com/office/drawing/2014/main" id="{F8AE33DF-4319-45F4-A184-8C61154F1F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391975" y="270473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5" name="Freeform 123">
              <a:extLst>
                <a:ext uri="{FF2B5EF4-FFF2-40B4-BE49-F238E27FC236}">
                  <a16:creationId xmlns:a16="http://schemas.microsoft.com/office/drawing/2014/main" id="{203B12AA-A3BD-4B7B-B036-18BB77234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171582" y="741501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" name="Freeform 130">
              <a:extLst>
                <a:ext uri="{FF2B5EF4-FFF2-40B4-BE49-F238E27FC236}">
                  <a16:creationId xmlns:a16="http://schemas.microsoft.com/office/drawing/2014/main" id="{8B3AB77A-1475-48E6-B794-BAFBE891FF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008329" y="11340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7" name="Freeform 135">
              <a:extLst>
                <a:ext uri="{FF2B5EF4-FFF2-40B4-BE49-F238E27FC236}">
                  <a16:creationId xmlns:a16="http://schemas.microsoft.com/office/drawing/2014/main" id="{799215C2-6C9A-474F-A5A4-C0B64A7F8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498771" y="584206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8" name="Freeform 25">
              <a:extLst>
                <a:ext uri="{FF2B5EF4-FFF2-40B4-BE49-F238E27FC236}">
                  <a16:creationId xmlns:a16="http://schemas.microsoft.com/office/drawing/2014/main" id="{4CE3BA64-0E28-4234-BB1F-291B79709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045099" y="6471840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9" name="Freeform 31">
              <a:extLst>
                <a:ext uri="{FF2B5EF4-FFF2-40B4-BE49-F238E27FC236}">
                  <a16:creationId xmlns:a16="http://schemas.microsoft.com/office/drawing/2014/main" id="{67D91C73-C376-4277-9EFD-9FD0470AD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024022" y="6254703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0" name="Freeform 41">
              <a:extLst>
                <a:ext uri="{FF2B5EF4-FFF2-40B4-BE49-F238E27FC236}">
                  <a16:creationId xmlns:a16="http://schemas.microsoft.com/office/drawing/2014/main" id="{3B663AEA-3170-47F1-999C-74A61A961D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772976" y="6232064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1" name="Freeform 49">
              <a:extLst>
                <a:ext uri="{FF2B5EF4-FFF2-40B4-BE49-F238E27FC236}">
                  <a16:creationId xmlns:a16="http://schemas.microsoft.com/office/drawing/2014/main" id="{D1A61960-42E0-4162-9516-2A7EC18F97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797716" y="6481504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2" name="Freeform 70">
              <a:extLst>
                <a:ext uri="{FF2B5EF4-FFF2-40B4-BE49-F238E27FC236}">
                  <a16:creationId xmlns:a16="http://schemas.microsoft.com/office/drawing/2014/main" id="{409D0999-B4C1-4806-8388-89F9DA6CB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508294" y="6220282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3" name="Freeform 85">
              <a:extLst>
                <a:ext uri="{FF2B5EF4-FFF2-40B4-BE49-F238E27FC236}">
                  <a16:creationId xmlns:a16="http://schemas.microsoft.com/office/drawing/2014/main" id="{D281BE1A-6972-4D40-B89F-7D3B35E0AB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511700" y="6408176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4" name="Freeform 87">
              <a:extLst>
                <a:ext uri="{FF2B5EF4-FFF2-40B4-BE49-F238E27FC236}">
                  <a16:creationId xmlns:a16="http://schemas.microsoft.com/office/drawing/2014/main" id="{101325E8-3735-4D9E-AD4A-940C5B14F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499179" y="6631210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5" name="Freeform 103">
              <a:extLst>
                <a:ext uri="{FF2B5EF4-FFF2-40B4-BE49-F238E27FC236}">
                  <a16:creationId xmlns:a16="http://schemas.microsoft.com/office/drawing/2014/main" id="{0B6F7609-A46F-495F-ACA3-C299FBDD27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60314" y="6723192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6" name="Freeform 117">
              <a:extLst>
                <a:ext uri="{FF2B5EF4-FFF2-40B4-BE49-F238E27FC236}">
                  <a16:creationId xmlns:a16="http://schemas.microsoft.com/office/drawing/2014/main" id="{A0A8F5DC-6AEA-4EE6-B393-417DA1EDA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305935" y="5950530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7" name="Freeform 118">
              <a:extLst>
                <a:ext uri="{FF2B5EF4-FFF2-40B4-BE49-F238E27FC236}">
                  <a16:creationId xmlns:a16="http://schemas.microsoft.com/office/drawing/2014/main" id="{7EEFD3A9-D993-4A34-849E-2CC00645F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769356" y="6029959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8" name="Freeform 119">
              <a:extLst>
                <a:ext uri="{FF2B5EF4-FFF2-40B4-BE49-F238E27FC236}">
                  <a16:creationId xmlns:a16="http://schemas.microsoft.com/office/drawing/2014/main" id="{5C65C06C-6AE3-4741-A0B0-AB4626AA8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1210" y="6020634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9" name="Freeform 139">
              <a:extLst>
                <a:ext uri="{FF2B5EF4-FFF2-40B4-BE49-F238E27FC236}">
                  <a16:creationId xmlns:a16="http://schemas.microsoft.com/office/drawing/2014/main" id="{E1086A18-29F9-4452-B314-8C41598338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31556" y="5995487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0" name="Freeform 144">
              <a:extLst>
                <a:ext uri="{FF2B5EF4-FFF2-40B4-BE49-F238E27FC236}">
                  <a16:creationId xmlns:a16="http://schemas.microsoft.com/office/drawing/2014/main" id="{04F4D575-818F-4EDA-8D6F-4FB2DE6749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004846" y="5988307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1" name="Freeform 145">
              <a:extLst>
                <a:ext uri="{FF2B5EF4-FFF2-40B4-BE49-F238E27FC236}">
                  <a16:creationId xmlns:a16="http://schemas.microsoft.com/office/drawing/2014/main" id="{0E161E48-85EB-4A49-BC06-364995C517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452201" y="6016945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2" name="Freeform 8">
              <a:extLst>
                <a:ext uri="{FF2B5EF4-FFF2-40B4-BE49-F238E27FC236}">
                  <a16:creationId xmlns:a16="http://schemas.microsoft.com/office/drawing/2014/main" id="{12412E23-0A88-4F9B-93D5-83AB1CBD47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527047" y="6001464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3" name="Freeform 8">
              <a:extLst>
                <a:ext uri="{FF2B5EF4-FFF2-40B4-BE49-F238E27FC236}">
                  <a16:creationId xmlns:a16="http://schemas.microsoft.com/office/drawing/2014/main" id="{35CA5C8C-D72C-482D-9453-B29DFEEE42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862857" y="8485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4" name="Freeform 8">
              <a:extLst>
                <a:ext uri="{FF2B5EF4-FFF2-40B4-BE49-F238E27FC236}">
                  <a16:creationId xmlns:a16="http://schemas.microsoft.com/office/drawing/2014/main" id="{9A71EDCD-24BC-4A17-9B64-DC1E2858A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407099" y="4729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5" name="Freeform 106">
              <a:extLst>
                <a:ext uri="{FF2B5EF4-FFF2-40B4-BE49-F238E27FC236}">
                  <a16:creationId xmlns:a16="http://schemas.microsoft.com/office/drawing/2014/main" id="{A50F6063-95E3-4BDF-B880-F33DCD1E2C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47538" y="35163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" name="Freeform 106">
              <a:extLst>
                <a:ext uri="{FF2B5EF4-FFF2-40B4-BE49-F238E27FC236}">
                  <a16:creationId xmlns:a16="http://schemas.microsoft.com/office/drawing/2014/main" id="{E1FA8E71-2DDE-4E51-9875-B964A69346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022188" y="668767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7" name="Freeform 10">
              <a:extLst>
                <a:ext uri="{FF2B5EF4-FFF2-40B4-BE49-F238E27FC236}">
                  <a16:creationId xmlns:a16="http://schemas.microsoft.com/office/drawing/2014/main" id="{199A2DF2-B31D-408E-8626-2C40CC0B2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388271" y="768405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8" name="Freeform 18">
              <a:extLst>
                <a:ext uri="{FF2B5EF4-FFF2-40B4-BE49-F238E27FC236}">
                  <a16:creationId xmlns:a16="http://schemas.microsoft.com/office/drawing/2014/main" id="{C83EF657-5D67-4019-9E20-17CCD4C58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922334" y="815921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9" name="Freeform 8">
              <a:extLst>
                <a:ext uri="{FF2B5EF4-FFF2-40B4-BE49-F238E27FC236}">
                  <a16:creationId xmlns:a16="http://schemas.microsoft.com/office/drawing/2014/main" id="{3B992048-CE4D-4C79-8265-F49ACF10D0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343" y="6683968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" name="Freeform 10">
              <a:extLst>
                <a:ext uri="{FF2B5EF4-FFF2-40B4-BE49-F238E27FC236}">
                  <a16:creationId xmlns:a16="http://schemas.microsoft.com/office/drawing/2014/main" id="{2B94DB80-B7D1-4170-88A2-6E4EC5524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45368" y="11763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1" name="Freeform 15">
              <a:extLst>
                <a:ext uri="{FF2B5EF4-FFF2-40B4-BE49-F238E27FC236}">
                  <a16:creationId xmlns:a16="http://schemas.microsoft.com/office/drawing/2014/main" id="{2F8AE45B-8CBB-4DA9-8248-23615828CE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49298" y="63183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2" name="Freeform 18">
              <a:extLst>
                <a:ext uri="{FF2B5EF4-FFF2-40B4-BE49-F238E27FC236}">
                  <a16:creationId xmlns:a16="http://schemas.microsoft.com/office/drawing/2014/main" id="{22F566CA-D7F1-40DD-A2DC-740587F592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52712" y="37508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3" name="Freeform 19">
              <a:extLst>
                <a:ext uri="{FF2B5EF4-FFF2-40B4-BE49-F238E27FC236}">
                  <a16:creationId xmlns:a16="http://schemas.microsoft.com/office/drawing/2014/main" id="{25703CD1-3965-43FB-8408-77151BBD2C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42630" y="2061963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4" name="Freeform 20">
              <a:extLst>
                <a:ext uri="{FF2B5EF4-FFF2-40B4-BE49-F238E27FC236}">
                  <a16:creationId xmlns:a16="http://schemas.microsoft.com/office/drawing/2014/main" id="{8236AF27-E29A-4BE1-835F-3E58632F5A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27393" y="2259521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5" name="Freeform 22">
              <a:extLst>
                <a:ext uri="{FF2B5EF4-FFF2-40B4-BE49-F238E27FC236}">
                  <a16:creationId xmlns:a16="http://schemas.microsoft.com/office/drawing/2014/main" id="{C127F179-C992-4D40-B186-06818A77CB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96732" y="108936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6" name="Freeform 23">
              <a:extLst>
                <a:ext uri="{FF2B5EF4-FFF2-40B4-BE49-F238E27FC236}">
                  <a16:creationId xmlns:a16="http://schemas.microsoft.com/office/drawing/2014/main" id="{6B0E5B35-D3B7-4BEB-839F-D258E79A0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10419" y="87679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7" name="Freeform 26">
              <a:extLst>
                <a:ext uri="{FF2B5EF4-FFF2-40B4-BE49-F238E27FC236}">
                  <a16:creationId xmlns:a16="http://schemas.microsoft.com/office/drawing/2014/main" id="{0A5309F9-3D88-4474-ABD7-B61C20EEA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97643" y="136050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8" name="Freeform 27">
              <a:extLst>
                <a:ext uri="{FF2B5EF4-FFF2-40B4-BE49-F238E27FC236}">
                  <a16:creationId xmlns:a16="http://schemas.microsoft.com/office/drawing/2014/main" id="{C4D0EC36-D809-4017-A7B7-70EF532505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88119" y="1797607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9" name="Freeform 28">
              <a:extLst>
                <a:ext uri="{FF2B5EF4-FFF2-40B4-BE49-F238E27FC236}">
                  <a16:creationId xmlns:a16="http://schemas.microsoft.com/office/drawing/2014/main" id="{FBDEBED8-29DF-4480-8174-2215AF3ED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75203" y="157501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0" name="Freeform 30">
              <a:extLst>
                <a:ext uri="{FF2B5EF4-FFF2-40B4-BE49-F238E27FC236}">
                  <a16:creationId xmlns:a16="http://schemas.microsoft.com/office/drawing/2014/main" id="{3444EF1F-615A-46FF-ABD9-F8C3E27AF1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50453" y="111811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1" name="Freeform 43">
              <a:extLst>
                <a:ext uri="{FF2B5EF4-FFF2-40B4-BE49-F238E27FC236}">
                  <a16:creationId xmlns:a16="http://schemas.microsoft.com/office/drawing/2014/main" id="{47063C05-57F6-44CA-9FD0-6206D1A0C4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05807" y="2931340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2" name="Freeform 51">
              <a:extLst>
                <a:ext uri="{FF2B5EF4-FFF2-40B4-BE49-F238E27FC236}">
                  <a16:creationId xmlns:a16="http://schemas.microsoft.com/office/drawing/2014/main" id="{73C07EAB-D311-4701-AF3F-FB2F55FEC8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58630" y="948333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3" name="Freeform 52">
              <a:extLst>
                <a:ext uri="{FF2B5EF4-FFF2-40B4-BE49-F238E27FC236}">
                  <a16:creationId xmlns:a16="http://schemas.microsoft.com/office/drawing/2014/main" id="{26072D6D-FE3B-47A4-8F9D-711D9F6172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34419" y="415991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4" name="Freeform 53">
              <a:extLst>
                <a:ext uri="{FF2B5EF4-FFF2-40B4-BE49-F238E27FC236}">
                  <a16:creationId xmlns:a16="http://schemas.microsoft.com/office/drawing/2014/main" id="{0FAA55A3-30BC-408E-8D76-63F4A114E3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23124" y="1154964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5" name="Freeform 54">
              <a:extLst>
                <a:ext uri="{FF2B5EF4-FFF2-40B4-BE49-F238E27FC236}">
                  <a16:creationId xmlns:a16="http://schemas.microsoft.com/office/drawing/2014/main" id="{94A75CDE-F5FD-4343-800E-D6683426D7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11347" y="579619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" name="Freeform 55">
              <a:extLst>
                <a:ext uri="{FF2B5EF4-FFF2-40B4-BE49-F238E27FC236}">
                  <a16:creationId xmlns:a16="http://schemas.microsoft.com/office/drawing/2014/main" id="{BDB3210B-EBD6-49C4-B615-F17B281B02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25360" y="1428796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" name="Freeform 56">
              <a:extLst>
                <a:ext uri="{FF2B5EF4-FFF2-40B4-BE49-F238E27FC236}">
                  <a16:creationId xmlns:a16="http://schemas.microsoft.com/office/drawing/2014/main" id="{D85BCAD4-3F0F-401D-8253-E514BE040D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1415" y="2333591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" name="Freeform 57">
              <a:extLst>
                <a:ext uri="{FF2B5EF4-FFF2-40B4-BE49-F238E27FC236}">
                  <a16:creationId xmlns:a16="http://schemas.microsoft.com/office/drawing/2014/main" id="{176EC456-36D0-4751-86EE-E8E5D48EBB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11509" y="1638541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" name="Freeform 59">
              <a:extLst>
                <a:ext uri="{FF2B5EF4-FFF2-40B4-BE49-F238E27FC236}">
                  <a16:creationId xmlns:a16="http://schemas.microsoft.com/office/drawing/2014/main" id="{E6CC98B0-1624-48FE-98C5-66620ECF7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90959" y="220894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" name="Freeform 60">
              <a:extLst>
                <a:ext uri="{FF2B5EF4-FFF2-40B4-BE49-F238E27FC236}">
                  <a16:creationId xmlns:a16="http://schemas.microsoft.com/office/drawing/2014/main" id="{8D98D9B3-C3C3-42B4-A836-2FDAAF9F24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6190" y="1868335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" name="Freeform 61">
              <a:extLst>
                <a:ext uri="{FF2B5EF4-FFF2-40B4-BE49-F238E27FC236}">
                  <a16:creationId xmlns:a16="http://schemas.microsoft.com/office/drawing/2014/main" id="{A203AABB-A7B2-4544-88FB-2DB3A7CCC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16139" y="21137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" name="Freeform 78">
              <a:extLst>
                <a:ext uri="{FF2B5EF4-FFF2-40B4-BE49-F238E27FC236}">
                  <a16:creationId xmlns:a16="http://schemas.microsoft.com/office/drawing/2014/main" id="{680D5D17-AC96-4E0F-ADB9-FCE1FF4CE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91181" y="789496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" name="Freeform 84">
              <a:extLst>
                <a:ext uri="{FF2B5EF4-FFF2-40B4-BE49-F238E27FC236}">
                  <a16:creationId xmlns:a16="http://schemas.microsoft.com/office/drawing/2014/main" id="{BF0C7978-F9E2-4005-9574-15B3FB5538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62061" y="365897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" name="Freeform 86">
              <a:extLst>
                <a:ext uri="{FF2B5EF4-FFF2-40B4-BE49-F238E27FC236}">
                  <a16:creationId xmlns:a16="http://schemas.microsoft.com/office/drawing/2014/main" id="{9CC06248-C521-4E65-9620-07D06F8933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59223" y="141815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" name="Freeform 106">
              <a:extLst>
                <a:ext uri="{FF2B5EF4-FFF2-40B4-BE49-F238E27FC236}">
                  <a16:creationId xmlns:a16="http://schemas.microsoft.com/office/drawing/2014/main" id="{705B6C10-6A43-4BBE-A52C-DC2DAECAF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18826" y="55445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" name="Freeform 110">
              <a:extLst>
                <a:ext uri="{FF2B5EF4-FFF2-40B4-BE49-F238E27FC236}">
                  <a16:creationId xmlns:a16="http://schemas.microsoft.com/office/drawing/2014/main" id="{5BA4A0DD-7264-46BB-8644-3C50941C9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96550" y="306622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" name="Freeform 112">
              <a:extLst>
                <a:ext uri="{FF2B5EF4-FFF2-40B4-BE49-F238E27FC236}">
                  <a16:creationId xmlns:a16="http://schemas.microsoft.com/office/drawing/2014/main" id="{B452AC30-E9F4-4529-BD6E-5ADCDA5339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06844" y="733265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" name="Freeform 123">
              <a:extLst>
                <a:ext uri="{FF2B5EF4-FFF2-40B4-BE49-F238E27FC236}">
                  <a16:creationId xmlns:a16="http://schemas.microsoft.com/office/drawing/2014/main" id="{68EDA7F2-4EE5-4AEC-A504-CB08F6B9A7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78262" y="179025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" name="Freeform 130">
              <a:extLst>
                <a:ext uri="{FF2B5EF4-FFF2-40B4-BE49-F238E27FC236}">
                  <a16:creationId xmlns:a16="http://schemas.microsoft.com/office/drawing/2014/main" id="{5E189D22-8F54-46F8-9611-4F1FCC31B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51483" y="468274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" name="Freeform 135">
              <a:extLst>
                <a:ext uri="{FF2B5EF4-FFF2-40B4-BE49-F238E27FC236}">
                  <a16:creationId xmlns:a16="http://schemas.microsoft.com/office/drawing/2014/main" id="{B761794A-7FCE-4DAA-B710-803CA99FA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53089" y="688450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" name="Freeform 5">
              <a:extLst>
                <a:ext uri="{FF2B5EF4-FFF2-40B4-BE49-F238E27FC236}">
                  <a16:creationId xmlns:a16="http://schemas.microsoft.com/office/drawing/2014/main" id="{20995D3A-FC68-4B79-9632-2BB10ECA87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13278" y="2730591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" name="Freeform 6">
              <a:extLst>
                <a:ext uri="{FF2B5EF4-FFF2-40B4-BE49-F238E27FC236}">
                  <a16:creationId xmlns:a16="http://schemas.microsoft.com/office/drawing/2014/main" id="{49C159BB-7257-4A09-8C12-6AF61D711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62140" y="5012957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3" name="Freeform 7">
              <a:extLst>
                <a:ext uri="{FF2B5EF4-FFF2-40B4-BE49-F238E27FC236}">
                  <a16:creationId xmlns:a16="http://schemas.microsoft.com/office/drawing/2014/main" id="{F5CD4467-A569-43CF-86A0-79473F5807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83235" y="244427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4" name="Freeform 8">
              <a:extLst>
                <a:ext uri="{FF2B5EF4-FFF2-40B4-BE49-F238E27FC236}">
                  <a16:creationId xmlns:a16="http://schemas.microsoft.com/office/drawing/2014/main" id="{E4FC1A14-AE5B-4899-95DD-9C56237DA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71683" y="477570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5" name="Freeform 9">
              <a:extLst>
                <a:ext uri="{FF2B5EF4-FFF2-40B4-BE49-F238E27FC236}">
                  <a16:creationId xmlns:a16="http://schemas.microsoft.com/office/drawing/2014/main" id="{EC77E2DE-CC58-4107-A404-885D2613A5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79821" y="449523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6" name="Freeform 11">
              <a:extLst>
                <a:ext uri="{FF2B5EF4-FFF2-40B4-BE49-F238E27FC236}">
                  <a16:creationId xmlns:a16="http://schemas.microsoft.com/office/drawing/2014/main" id="{0E497A22-C9CB-4ADE-AE43-9E6768B22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0182" y="423399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7" name="Freeform 12">
              <a:extLst>
                <a:ext uri="{FF2B5EF4-FFF2-40B4-BE49-F238E27FC236}">
                  <a16:creationId xmlns:a16="http://schemas.microsoft.com/office/drawing/2014/main" id="{64056CC8-26C8-4739-B9F7-0F23B778AB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51958" y="373151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8" name="Freeform 13">
              <a:extLst>
                <a:ext uri="{FF2B5EF4-FFF2-40B4-BE49-F238E27FC236}">
                  <a16:creationId xmlns:a16="http://schemas.microsoft.com/office/drawing/2014/main" id="{CABABB06-E976-4F92-836D-60FC8F8D1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56423" y="3135487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9" name="Freeform 14">
              <a:extLst>
                <a:ext uri="{FF2B5EF4-FFF2-40B4-BE49-F238E27FC236}">
                  <a16:creationId xmlns:a16="http://schemas.microsoft.com/office/drawing/2014/main" id="{FD9DF2A8-9AFC-48B4-BF3A-14B73A84FB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7063" y="337541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0" name="Freeform 16">
              <a:extLst>
                <a:ext uri="{FF2B5EF4-FFF2-40B4-BE49-F238E27FC236}">
                  <a16:creationId xmlns:a16="http://schemas.microsoft.com/office/drawing/2014/main" id="{C8825D2E-6C88-42BD-9C25-F3B9B332E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30798" y="397454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1" name="Freeform 17">
              <a:extLst>
                <a:ext uri="{FF2B5EF4-FFF2-40B4-BE49-F238E27FC236}">
                  <a16:creationId xmlns:a16="http://schemas.microsoft.com/office/drawing/2014/main" id="{DE603ADB-B4D2-4A70-B88F-260F1D318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65777" y="5419134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2" name="Freeform 21">
              <a:extLst>
                <a:ext uri="{FF2B5EF4-FFF2-40B4-BE49-F238E27FC236}">
                  <a16:creationId xmlns:a16="http://schemas.microsoft.com/office/drawing/2014/main" id="{C2878743-161E-4A64-8B65-B4FCBF7B1B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13768" y="569839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3" name="Freeform 25">
              <a:extLst>
                <a:ext uri="{FF2B5EF4-FFF2-40B4-BE49-F238E27FC236}">
                  <a16:creationId xmlns:a16="http://schemas.microsoft.com/office/drawing/2014/main" id="{2A12C28B-23E2-44A5-ADB5-361EA98476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94745" y="6419812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4" name="Freeform 29">
              <a:extLst>
                <a:ext uri="{FF2B5EF4-FFF2-40B4-BE49-F238E27FC236}">
                  <a16:creationId xmlns:a16="http://schemas.microsoft.com/office/drawing/2014/main" id="{0C654FE1-36CF-4690-9309-DABBF02F3B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94651" y="593709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5" name="Freeform 31">
              <a:extLst>
                <a:ext uri="{FF2B5EF4-FFF2-40B4-BE49-F238E27FC236}">
                  <a16:creationId xmlns:a16="http://schemas.microsoft.com/office/drawing/2014/main" id="{7D6AB6E9-0118-49A0-8EBF-B42E9F738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68534" y="6182401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6" name="Freeform 32">
              <a:extLst>
                <a:ext uri="{FF2B5EF4-FFF2-40B4-BE49-F238E27FC236}">
                  <a16:creationId xmlns:a16="http://schemas.microsoft.com/office/drawing/2014/main" id="{69778DD7-B38B-4E4F-8202-45BA1DC3B4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4532" y="3261571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7" name="Freeform 33">
              <a:extLst>
                <a:ext uri="{FF2B5EF4-FFF2-40B4-BE49-F238E27FC236}">
                  <a16:creationId xmlns:a16="http://schemas.microsoft.com/office/drawing/2014/main" id="{BD9887A7-6930-4D93-9DFD-01CA3CFB84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04445" y="4352882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8" name="Freeform 34">
              <a:extLst>
                <a:ext uri="{FF2B5EF4-FFF2-40B4-BE49-F238E27FC236}">
                  <a16:creationId xmlns:a16="http://schemas.microsoft.com/office/drawing/2014/main" id="{4052AE48-583B-48C9-A247-060CA2896F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6061" y="5349630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9" name="Freeform 35">
              <a:extLst>
                <a:ext uri="{FF2B5EF4-FFF2-40B4-BE49-F238E27FC236}">
                  <a16:creationId xmlns:a16="http://schemas.microsoft.com/office/drawing/2014/main" id="{9FD5A422-7830-4B7A-A2ED-CA92A12C93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04027" y="4561109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0" name="Freeform 36">
              <a:extLst>
                <a:ext uri="{FF2B5EF4-FFF2-40B4-BE49-F238E27FC236}">
                  <a16:creationId xmlns:a16="http://schemas.microsoft.com/office/drawing/2014/main" id="{F9916F67-3F6A-4C0C-A067-87AF502B9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6164" y="6012094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1" name="Freeform 37">
              <a:extLst>
                <a:ext uri="{FF2B5EF4-FFF2-40B4-BE49-F238E27FC236}">
                  <a16:creationId xmlns:a16="http://schemas.microsoft.com/office/drawing/2014/main" id="{F0CE1BEA-482A-497E-B5E5-8285D2A281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7930" y="3025631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2" name="Freeform 38">
              <a:extLst>
                <a:ext uri="{FF2B5EF4-FFF2-40B4-BE49-F238E27FC236}">
                  <a16:creationId xmlns:a16="http://schemas.microsoft.com/office/drawing/2014/main" id="{183BC246-BF63-4530-91A0-7BC015C6FC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95599" y="4865727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3" name="Freeform 39">
              <a:extLst>
                <a:ext uri="{FF2B5EF4-FFF2-40B4-BE49-F238E27FC236}">
                  <a16:creationId xmlns:a16="http://schemas.microsoft.com/office/drawing/2014/main" id="{9377B4B9-6ED2-4872-9CFB-829BA2BEB4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7707" y="5106848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4" name="Freeform 40">
              <a:extLst>
                <a:ext uri="{FF2B5EF4-FFF2-40B4-BE49-F238E27FC236}">
                  <a16:creationId xmlns:a16="http://schemas.microsoft.com/office/drawing/2014/main" id="{0247E12E-39D9-4F0A-9185-30B9196F1F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671" y="2563549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5" name="Freeform 41">
              <a:extLst>
                <a:ext uri="{FF2B5EF4-FFF2-40B4-BE49-F238E27FC236}">
                  <a16:creationId xmlns:a16="http://schemas.microsoft.com/office/drawing/2014/main" id="{BFEB6B5F-CFDA-4E9B-9679-E2FE14DCCD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6164" y="6244102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6" name="Freeform 42">
              <a:extLst>
                <a:ext uri="{FF2B5EF4-FFF2-40B4-BE49-F238E27FC236}">
                  <a16:creationId xmlns:a16="http://schemas.microsoft.com/office/drawing/2014/main" id="{C7748D9D-4952-4BDA-A2D2-79CCCEBF3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1899" y="5551217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7" name="Freeform 44">
              <a:extLst>
                <a:ext uri="{FF2B5EF4-FFF2-40B4-BE49-F238E27FC236}">
                  <a16:creationId xmlns:a16="http://schemas.microsoft.com/office/drawing/2014/main" id="{EEB14017-87F5-46EA-991E-69B78C60F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68122" y="4046246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8" name="Freeform 45">
              <a:extLst>
                <a:ext uri="{FF2B5EF4-FFF2-40B4-BE49-F238E27FC236}">
                  <a16:creationId xmlns:a16="http://schemas.microsoft.com/office/drawing/2014/main" id="{0289F161-F1B2-45F1-9E6E-79B9FB2CD8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5971" y="5802072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9" name="Freeform 46">
              <a:extLst>
                <a:ext uri="{FF2B5EF4-FFF2-40B4-BE49-F238E27FC236}">
                  <a16:creationId xmlns:a16="http://schemas.microsoft.com/office/drawing/2014/main" id="{22AEAE03-AEFB-44B9-84C4-4108C54D95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95030" y="2796168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0" name="Freeform 47">
              <a:extLst>
                <a:ext uri="{FF2B5EF4-FFF2-40B4-BE49-F238E27FC236}">
                  <a16:creationId xmlns:a16="http://schemas.microsoft.com/office/drawing/2014/main" id="{AC29BBAF-F380-49E2-A981-6892986B8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53175" y="3815119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1" name="Freeform 48">
              <a:extLst>
                <a:ext uri="{FF2B5EF4-FFF2-40B4-BE49-F238E27FC236}">
                  <a16:creationId xmlns:a16="http://schemas.microsoft.com/office/drawing/2014/main" id="{AA66B5C6-6339-49B7-B4DD-55A23AE24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8432" y="3581649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2" name="Freeform 49">
              <a:extLst>
                <a:ext uri="{FF2B5EF4-FFF2-40B4-BE49-F238E27FC236}">
                  <a16:creationId xmlns:a16="http://schemas.microsoft.com/office/drawing/2014/main" id="{914C6C7D-5E58-4233-8DDA-A30F9CCCDB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7046" y="6473317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3" name="Freeform 70">
              <a:extLst>
                <a:ext uri="{FF2B5EF4-FFF2-40B4-BE49-F238E27FC236}">
                  <a16:creationId xmlns:a16="http://schemas.microsoft.com/office/drawing/2014/main" id="{F714D64F-6362-4339-A494-157C35F1B3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37330" y="6254627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4" name="Freeform 85">
              <a:extLst>
                <a:ext uri="{FF2B5EF4-FFF2-40B4-BE49-F238E27FC236}">
                  <a16:creationId xmlns:a16="http://schemas.microsoft.com/office/drawing/2014/main" id="{291AFE89-581C-4100-9E75-FBFE3B3CAA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8772" y="6512528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5" name="Freeform 87">
              <a:extLst>
                <a:ext uri="{FF2B5EF4-FFF2-40B4-BE49-F238E27FC236}">
                  <a16:creationId xmlns:a16="http://schemas.microsoft.com/office/drawing/2014/main" id="{AD4A100C-BD8A-47B9-98DF-A89593D4B8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73743" y="6697390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6" name="Freeform 103">
              <a:extLst>
                <a:ext uri="{FF2B5EF4-FFF2-40B4-BE49-F238E27FC236}">
                  <a16:creationId xmlns:a16="http://schemas.microsoft.com/office/drawing/2014/main" id="{67CF13AE-D393-4F1F-A0D4-CB4EF09D64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35018" y="6089438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7" name="Freeform 117">
              <a:extLst>
                <a:ext uri="{FF2B5EF4-FFF2-40B4-BE49-F238E27FC236}">
                  <a16:creationId xmlns:a16="http://schemas.microsoft.com/office/drawing/2014/main" id="{1C40F757-52FD-4397-8D3B-BAAE3CAA85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34971" y="5942343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8" name="Freeform 118">
              <a:extLst>
                <a:ext uri="{FF2B5EF4-FFF2-40B4-BE49-F238E27FC236}">
                  <a16:creationId xmlns:a16="http://schemas.microsoft.com/office/drawing/2014/main" id="{AFB44554-A46E-4ABF-985F-9F1373F4FB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24271" y="6615464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9" name="Freeform 119">
              <a:extLst>
                <a:ext uri="{FF2B5EF4-FFF2-40B4-BE49-F238E27FC236}">
                  <a16:creationId xmlns:a16="http://schemas.microsoft.com/office/drawing/2014/main" id="{9D73DFC7-DA1B-4BB7-BEED-58964E7C4C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11378" y="6356828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" name="Freeform 139">
              <a:extLst>
                <a:ext uri="{FF2B5EF4-FFF2-40B4-BE49-F238E27FC236}">
                  <a16:creationId xmlns:a16="http://schemas.microsoft.com/office/drawing/2014/main" id="{7A79C604-3A80-4307-8135-1E598DE8D6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96307" y="6524517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1" name="Freeform 144">
              <a:extLst>
                <a:ext uri="{FF2B5EF4-FFF2-40B4-BE49-F238E27FC236}">
                  <a16:creationId xmlns:a16="http://schemas.microsoft.com/office/drawing/2014/main" id="{4BA84D6B-68D3-4CB8-B469-DE762E2A85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59166" y="6052331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2" name="Freeform 145">
              <a:extLst>
                <a:ext uri="{FF2B5EF4-FFF2-40B4-BE49-F238E27FC236}">
                  <a16:creationId xmlns:a16="http://schemas.microsoft.com/office/drawing/2014/main" id="{7E545DE1-7FB2-4352-B269-221E9F9B0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75476" y="6263995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3" name="Freeform 8">
              <a:extLst>
                <a:ext uri="{FF2B5EF4-FFF2-40B4-BE49-F238E27FC236}">
                  <a16:creationId xmlns:a16="http://schemas.microsoft.com/office/drawing/2014/main" id="{0C828C7E-B8E1-49AA-B347-6718A2E594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02019" y="671375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4" name="Freeform 8">
              <a:extLst>
                <a:ext uri="{FF2B5EF4-FFF2-40B4-BE49-F238E27FC236}">
                  <a16:creationId xmlns:a16="http://schemas.microsoft.com/office/drawing/2014/main" id="{C9F0AA56-EBC6-4DFF-B579-0C273C4EC7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12187" y="298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5" name="Freeform 8">
              <a:extLst>
                <a:ext uri="{FF2B5EF4-FFF2-40B4-BE49-F238E27FC236}">
                  <a16:creationId xmlns:a16="http://schemas.microsoft.com/office/drawing/2014/main" id="{525179BD-87FA-498D-B2FA-1D9E181B49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32307" y="6250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6" name="Freeform 106">
              <a:extLst>
                <a:ext uri="{FF2B5EF4-FFF2-40B4-BE49-F238E27FC236}">
                  <a16:creationId xmlns:a16="http://schemas.microsoft.com/office/drawing/2014/main" id="{E2B5DFEF-C92E-4975-982C-D4504C5464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43460" y="27463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7" name="Freeform 106">
              <a:extLst>
                <a:ext uri="{FF2B5EF4-FFF2-40B4-BE49-F238E27FC236}">
                  <a16:creationId xmlns:a16="http://schemas.microsoft.com/office/drawing/2014/main" id="{5D39FC93-96CA-4E79-A082-390E743ABF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93113" y="6732126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" name="Freeform 49">
              <a:extLst>
                <a:ext uri="{FF2B5EF4-FFF2-40B4-BE49-F238E27FC236}">
                  <a16:creationId xmlns:a16="http://schemas.microsoft.com/office/drawing/2014/main" id="{59433BE7-B138-4615-8446-988E3A0D0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593190" y="6095189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9" name="Freeform 31">
              <a:extLst>
                <a:ext uri="{FF2B5EF4-FFF2-40B4-BE49-F238E27FC236}">
                  <a16:creationId xmlns:a16="http://schemas.microsoft.com/office/drawing/2014/main" id="{186B6C82-5D2C-42C8-9B0F-0D5C5E200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82292" y="5228929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0" name="Freeform 31">
              <a:extLst>
                <a:ext uri="{FF2B5EF4-FFF2-40B4-BE49-F238E27FC236}">
                  <a16:creationId xmlns:a16="http://schemas.microsoft.com/office/drawing/2014/main" id="{E8C3F346-F506-4018-80D8-A55EECC98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86598" y="527219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63117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080BC15-6F3E-4EDC-BB73-20706F743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93C770C-9CC0-417B-B34D-7B37D5911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326" y="1105647"/>
            <a:ext cx="3782139" cy="3621741"/>
          </a:xfrm>
        </p:spPr>
        <p:txBody>
          <a:bodyPr>
            <a:normAutofit/>
          </a:bodyPr>
          <a:lstStyle/>
          <a:p>
            <a:pPr algn="ctr"/>
            <a:r>
              <a:rPr lang="nl-NL"/>
              <a:t>Waar te beginnen?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C8A8758-6178-4720-BC90-28C23033F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5813314"/>
            <a:ext cx="12192031" cy="653700"/>
            <a:chOff x="0" y="5833367"/>
            <a:chExt cx="12243348" cy="653700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19D4861C-7907-48BF-84E7-96C0E098D4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32866" y="6266740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05">
              <a:extLst>
                <a:ext uri="{FF2B5EF4-FFF2-40B4-BE49-F238E27FC236}">
                  <a16:creationId xmlns:a16="http://schemas.microsoft.com/office/drawing/2014/main" id="{24690199-C217-4DCB-9B31-1A45649B0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58428" y="5838556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06">
              <a:extLst>
                <a:ext uri="{FF2B5EF4-FFF2-40B4-BE49-F238E27FC236}">
                  <a16:creationId xmlns:a16="http://schemas.microsoft.com/office/drawing/2014/main" id="{800D5F55-AC8B-4C26-ABB0-D8D609EC4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0691" y="5849981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7">
              <a:extLst>
                <a:ext uri="{FF2B5EF4-FFF2-40B4-BE49-F238E27FC236}">
                  <a16:creationId xmlns:a16="http://schemas.microsoft.com/office/drawing/2014/main" id="{77F70717-3071-4962-8A7C-F9A58151C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98566" y="5926683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8">
              <a:extLst>
                <a:ext uri="{FF2B5EF4-FFF2-40B4-BE49-F238E27FC236}">
                  <a16:creationId xmlns:a16="http://schemas.microsoft.com/office/drawing/2014/main" id="{E16B2E5A-8EC8-4C56-AB77-380486FDF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3918" y="5862220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9">
              <a:extLst>
                <a:ext uri="{FF2B5EF4-FFF2-40B4-BE49-F238E27FC236}">
                  <a16:creationId xmlns:a16="http://schemas.microsoft.com/office/drawing/2014/main" id="{CABAB4BD-890F-4563-A5CA-536788B1E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5993" y="5865486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0">
              <a:extLst>
                <a:ext uri="{FF2B5EF4-FFF2-40B4-BE49-F238E27FC236}">
                  <a16:creationId xmlns:a16="http://schemas.microsoft.com/office/drawing/2014/main" id="{05F36030-F60E-436E-81FE-74DD0776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4969" y="5867234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11">
              <a:extLst>
                <a:ext uri="{FF2B5EF4-FFF2-40B4-BE49-F238E27FC236}">
                  <a16:creationId xmlns:a16="http://schemas.microsoft.com/office/drawing/2014/main" id="{C87A69CB-2620-4628-9781-88BD40636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7232" y="5877726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12">
              <a:extLst>
                <a:ext uri="{FF2B5EF4-FFF2-40B4-BE49-F238E27FC236}">
                  <a16:creationId xmlns:a16="http://schemas.microsoft.com/office/drawing/2014/main" id="{2DF0B83D-C899-44CA-9B54-A9C57E8EB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45291" y="5833367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22">
              <a:extLst>
                <a:ext uri="{FF2B5EF4-FFF2-40B4-BE49-F238E27FC236}">
                  <a16:creationId xmlns:a16="http://schemas.microsoft.com/office/drawing/2014/main" id="{0ED49C08-BE23-43F9-A421-6CD45C7808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572383" y="6167445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23">
              <a:extLst>
                <a:ext uri="{FF2B5EF4-FFF2-40B4-BE49-F238E27FC236}">
                  <a16:creationId xmlns:a16="http://schemas.microsoft.com/office/drawing/2014/main" id="{24F4B005-B785-4A57-9E5A-82D85F00D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25" y="6136843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30">
              <a:extLst>
                <a:ext uri="{FF2B5EF4-FFF2-40B4-BE49-F238E27FC236}">
                  <a16:creationId xmlns:a16="http://schemas.microsoft.com/office/drawing/2014/main" id="{196ED9B6-969E-4AC4-ACD0-95A421BAB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67876" y="6133686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31">
              <a:extLst>
                <a:ext uri="{FF2B5EF4-FFF2-40B4-BE49-F238E27FC236}">
                  <a16:creationId xmlns:a16="http://schemas.microsoft.com/office/drawing/2014/main" id="{496BF3B0-761A-4454-BE3C-86B4675DC0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3018" y="6164589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32">
              <a:extLst>
                <a:ext uri="{FF2B5EF4-FFF2-40B4-BE49-F238E27FC236}">
                  <a16:creationId xmlns:a16="http://schemas.microsoft.com/office/drawing/2014/main" id="{F16259CF-A0BC-4673-91C7-A7D3CDF7C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80494" y="6206007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34">
              <a:extLst>
                <a:ext uri="{FF2B5EF4-FFF2-40B4-BE49-F238E27FC236}">
                  <a16:creationId xmlns:a16="http://schemas.microsoft.com/office/drawing/2014/main" id="{B09A934A-4464-4C9B-ACAD-9128E0B615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76791" y="6211976"/>
              <a:ext cx="124063" cy="117507"/>
            </a:xfrm>
            <a:custGeom>
              <a:avLst/>
              <a:gdLst>
                <a:gd name="T0" fmla="*/ 20 w 38"/>
                <a:gd name="T1" fmla="*/ 2 h 39"/>
                <a:gd name="T2" fmla="*/ 38 w 38"/>
                <a:gd name="T3" fmla="*/ 19 h 39"/>
                <a:gd name="T4" fmla="*/ 20 w 38"/>
                <a:gd name="T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9">
                  <a:moveTo>
                    <a:pt x="20" y="2"/>
                  </a:moveTo>
                  <a:cubicBezTo>
                    <a:pt x="34" y="0"/>
                    <a:pt x="38" y="8"/>
                    <a:pt x="38" y="19"/>
                  </a:cubicBezTo>
                  <a:cubicBezTo>
                    <a:pt x="24" y="39"/>
                    <a:pt x="0" y="13"/>
                    <a:pt x="20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35">
              <a:extLst>
                <a:ext uri="{FF2B5EF4-FFF2-40B4-BE49-F238E27FC236}">
                  <a16:creationId xmlns:a16="http://schemas.microsoft.com/office/drawing/2014/main" id="{2E9B2055-E384-472D-91D3-74775CDA16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8831" y="6118074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41">
              <a:extLst>
                <a:ext uri="{FF2B5EF4-FFF2-40B4-BE49-F238E27FC236}">
                  <a16:creationId xmlns:a16="http://schemas.microsoft.com/office/drawing/2014/main" id="{B519F0F1-B284-44D5-91E9-5018219AF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77721" y="6192483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1">
              <a:extLst>
                <a:ext uri="{FF2B5EF4-FFF2-40B4-BE49-F238E27FC236}">
                  <a16:creationId xmlns:a16="http://schemas.microsoft.com/office/drawing/2014/main" id="{8379C6B3-49BE-4333-B322-AF02BBB41C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99219" y="5925439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2">
              <a:extLst>
                <a:ext uri="{FF2B5EF4-FFF2-40B4-BE49-F238E27FC236}">
                  <a16:creationId xmlns:a16="http://schemas.microsoft.com/office/drawing/2014/main" id="{9E870E95-FCD6-4158-861A-5CEC896F5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43340" y="5862219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93">
              <a:extLst>
                <a:ext uri="{FF2B5EF4-FFF2-40B4-BE49-F238E27FC236}">
                  <a16:creationId xmlns:a16="http://schemas.microsoft.com/office/drawing/2014/main" id="{CD22207C-B504-40B2-A1EB-2DC9B8162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25078" y="5884777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94">
              <a:extLst>
                <a:ext uri="{FF2B5EF4-FFF2-40B4-BE49-F238E27FC236}">
                  <a16:creationId xmlns:a16="http://schemas.microsoft.com/office/drawing/2014/main" id="{E317ADBB-3E4F-42D2-B7F2-A15924AD5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55785" y="5970867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95">
              <a:extLst>
                <a:ext uri="{FF2B5EF4-FFF2-40B4-BE49-F238E27FC236}">
                  <a16:creationId xmlns:a16="http://schemas.microsoft.com/office/drawing/2014/main" id="{6D7188E6-F4DA-4486-938D-F45FE01A2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38154" y="5914970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96">
              <a:extLst>
                <a:ext uri="{FF2B5EF4-FFF2-40B4-BE49-F238E27FC236}">
                  <a16:creationId xmlns:a16="http://schemas.microsoft.com/office/drawing/2014/main" id="{0FBC38BC-DE18-4960-A9D4-F24C6F60C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556561" y="5921498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97">
              <a:extLst>
                <a:ext uri="{FF2B5EF4-FFF2-40B4-BE49-F238E27FC236}">
                  <a16:creationId xmlns:a16="http://schemas.microsoft.com/office/drawing/2014/main" id="{1F8EFF99-76BF-4F9B-ADAA-B8D310153B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50229" y="5923946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98">
              <a:extLst>
                <a:ext uri="{FF2B5EF4-FFF2-40B4-BE49-F238E27FC236}">
                  <a16:creationId xmlns:a16="http://schemas.microsoft.com/office/drawing/2014/main" id="{76909582-A285-4EA4-AE72-9DBF0D5659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231821" y="5923946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99">
              <a:extLst>
                <a:ext uri="{FF2B5EF4-FFF2-40B4-BE49-F238E27FC236}">
                  <a16:creationId xmlns:a16="http://schemas.microsoft.com/office/drawing/2014/main" id="{700BC7B2-0C3D-459F-92C1-3605AA3F09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425006" y="5923944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00">
              <a:extLst>
                <a:ext uri="{FF2B5EF4-FFF2-40B4-BE49-F238E27FC236}">
                  <a16:creationId xmlns:a16="http://schemas.microsoft.com/office/drawing/2014/main" id="{D3C4B45C-266A-45BF-98FA-CA5409C46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877354" y="5923945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01">
              <a:extLst>
                <a:ext uri="{FF2B5EF4-FFF2-40B4-BE49-F238E27FC236}">
                  <a16:creationId xmlns:a16="http://schemas.microsoft.com/office/drawing/2014/main" id="{C72C1CB8-8213-4EE7-AFFF-B0A74E7A74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74567" y="5930475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02">
              <a:extLst>
                <a:ext uri="{FF2B5EF4-FFF2-40B4-BE49-F238E27FC236}">
                  <a16:creationId xmlns:a16="http://schemas.microsoft.com/office/drawing/2014/main" id="{2FF32C41-49E2-459E-9AC4-64269039B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34759" y="5933787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03">
              <a:extLst>
                <a:ext uri="{FF2B5EF4-FFF2-40B4-BE49-F238E27FC236}">
                  <a16:creationId xmlns:a16="http://schemas.microsoft.com/office/drawing/2014/main" id="{06B5D5F0-EA51-440D-81A0-FE60CCFBA9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14652" y="5939450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04">
              <a:extLst>
                <a:ext uri="{FF2B5EF4-FFF2-40B4-BE49-F238E27FC236}">
                  <a16:creationId xmlns:a16="http://schemas.microsoft.com/office/drawing/2014/main" id="{6E01758F-8AEC-4155-B791-2A8CB8A48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63918" y="5939450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13">
              <a:extLst>
                <a:ext uri="{FF2B5EF4-FFF2-40B4-BE49-F238E27FC236}">
                  <a16:creationId xmlns:a16="http://schemas.microsoft.com/office/drawing/2014/main" id="{626F1B89-B88E-4CE3-90BF-3704BAF48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52139" y="5985147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14">
              <a:extLst>
                <a:ext uri="{FF2B5EF4-FFF2-40B4-BE49-F238E27FC236}">
                  <a16:creationId xmlns:a16="http://schemas.microsoft.com/office/drawing/2014/main" id="{BC872037-D6F5-4CE7-A090-32A977A79F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618593" y="5985147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15">
              <a:extLst>
                <a:ext uri="{FF2B5EF4-FFF2-40B4-BE49-F238E27FC236}">
                  <a16:creationId xmlns:a16="http://schemas.microsoft.com/office/drawing/2014/main" id="{A620CFBF-D373-4BA6-BE41-62B50B9457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281447" y="5990860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17">
              <a:extLst>
                <a:ext uri="{FF2B5EF4-FFF2-40B4-BE49-F238E27FC236}">
                  <a16:creationId xmlns:a16="http://schemas.microsoft.com/office/drawing/2014/main" id="{B7CA6C2F-61C2-486F-B691-E8EB4BA27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76684" y="6003101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18">
              <a:extLst>
                <a:ext uri="{FF2B5EF4-FFF2-40B4-BE49-F238E27FC236}">
                  <a16:creationId xmlns:a16="http://schemas.microsoft.com/office/drawing/2014/main" id="{A0073675-5E26-428E-A2F7-2A952D31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537628" y="6006364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19">
              <a:extLst>
                <a:ext uri="{FF2B5EF4-FFF2-40B4-BE49-F238E27FC236}">
                  <a16:creationId xmlns:a16="http://schemas.microsoft.com/office/drawing/2014/main" id="{92F171FA-0CB2-4F4C-A2F3-1B7B6B0289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54193" y="5947089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20">
              <a:extLst>
                <a:ext uri="{FF2B5EF4-FFF2-40B4-BE49-F238E27FC236}">
                  <a16:creationId xmlns:a16="http://schemas.microsoft.com/office/drawing/2014/main" id="{ED29B115-F34D-4E41-A4A2-C0CE41C697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822857" y="6249048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21">
              <a:extLst>
                <a:ext uri="{FF2B5EF4-FFF2-40B4-BE49-F238E27FC236}">
                  <a16:creationId xmlns:a16="http://schemas.microsoft.com/office/drawing/2014/main" id="{106009C3-0971-47AF-8BD9-2EC8A6A4B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537067" y="6260039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25">
              <a:extLst>
                <a:ext uri="{FF2B5EF4-FFF2-40B4-BE49-F238E27FC236}">
                  <a16:creationId xmlns:a16="http://schemas.microsoft.com/office/drawing/2014/main" id="{CB010BB8-6FD4-498C-994D-53C8DC749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14022" y="6238145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26">
              <a:extLst>
                <a:ext uri="{FF2B5EF4-FFF2-40B4-BE49-F238E27FC236}">
                  <a16:creationId xmlns:a16="http://schemas.microsoft.com/office/drawing/2014/main" id="{B8F74E45-2803-4A11-9333-3639A1C2F2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50834" y="6249979"/>
              <a:ext cx="151535" cy="79154"/>
            </a:xfrm>
            <a:custGeom>
              <a:avLst/>
              <a:gdLst>
                <a:gd name="T0" fmla="*/ 23 w 46"/>
                <a:gd name="T1" fmla="*/ 0 h 26"/>
                <a:gd name="T2" fmla="*/ 29 w 46"/>
                <a:gd name="T3" fmla="*/ 26 h 26"/>
                <a:gd name="T4" fmla="*/ 23 w 4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6">
                  <a:moveTo>
                    <a:pt x="23" y="0"/>
                  </a:moveTo>
                  <a:cubicBezTo>
                    <a:pt x="32" y="2"/>
                    <a:pt x="46" y="22"/>
                    <a:pt x="29" y="26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27">
              <a:extLst>
                <a:ext uri="{FF2B5EF4-FFF2-40B4-BE49-F238E27FC236}">
                  <a16:creationId xmlns:a16="http://schemas.microsoft.com/office/drawing/2014/main" id="{AEF03EB9-6D77-4E55-BCF2-4402550D39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225618" y="6249978"/>
              <a:ext cx="137356" cy="79154"/>
            </a:xfrm>
            <a:custGeom>
              <a:avLst/>
              <a:gdLst>
                <a:gd name="T0" fmla="*/ 28 w 42"/>
                <a:gd name="T1" fmla="*/ 0 h 26"/>
                <a:gd name="T2" fmla="*/ 23 w 42"/>
                <a:gd name="T3" fmla="*/ 26 h 26"/>
                <a:gd name="T4" fmla="*/ 28 w 4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28" y="0"/>
                  </a:moveTo>
                  <a:cubicBezTo>
                    <a:pt x="42" y="4"/>
                    <a:pt x="38" y="23"/>
                    <a:pt x="23" y="26"/>
                  </a:cubicBezTo>
                  <a:cubicBezTo>
                    <a:pt x="0" y="26"/>
                    <a:pt x="8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28">
              <a:extLst>
                <a:ext uri="{FF2B5EF4-FFF2-40B4-BE49-F238E27FC236}">
                  <a16:creationId xmlns:a16="http://schemas.microsoft.com/office/drawing/2014/main" id="{217D616F-FDFA-439E-8B09-E55F8234B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752808" y="6253241"/>
              <a:ext cx="131153" cy="78339"/>
            </a:xfrm>
            <a:custGeom>
              <a:avLst/>
              <a:gdLst>
                <a:gd name="T0" fmla="*/ 18 w 40"/>
                <a:gd name="T1" fmla="*/ 0 h 26"/>
                <a:gd name="T2" fmla="*/ 7 w 40"/>
                <a:gd name="T3" fmla="*/ 20 h 26"/>
                <a:gd name="T4" fmla="*/ 18 w 40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6">
                  <a:moveTo>
                    <a:pt x="18" y="0"/>
                  </a:moveTo>
                  <a:cubicBezTo>
                    <a:pt x="40" y="9"/>
                    <a:pt x="28" y="26"/>
                    <a:pt x="7" y="20"/>
                  </a:cubicBezTo>
                  <a:cubicBezTo>
                    <a:pt x="0" y="8"/>
                    <a:pt x="6" y="1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29">
              <a:extLst>
                <a:ext uri="{FF2B5EF4-FFF2-40B4-BE49-F238E27FC236}">
                  <a16:creationId xmlns:a16="http://schemas.microsoft.com/office/drawing/2014/main" id="{1EB7CB2D-F6AA-4861-B158-DA3E6B923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00604" y="6253241"/>
              <a:ext cx="147990" cy="109348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33">
              <a:extLst>
                <a:ext uri="{FF2B5EF4-FFF2-40B4-BE49-F238E27FC236}">
                  <a16:creationId xmlns:a16="http://schemas.microsoft.com/office/drawing/2014/main" id="{1C9C3C8B-A28D-44DF-AA29-02B28AED71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507420" y="6262219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36">
              <a:extLst>
                <a:ext uri="{FF2B5EF4-FFF2-40B4-BE49-F238E27FC236}">
                  <a16:creationId xmlns:a16="http://schemas.microsoft.com/office/drawing/2014/main" id="{BA82150B-D747-458F-8C52-72FBA52BC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568517" y="6274085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37">
              <a:extLst>
                <a:ext uri="{FF2B5EF4-FFF2-40B4-BE49-F238E27FC236}">
                  <a16:creationId xmlns:a16="http://schemas.microsoft.com/office/drawing/2014/main" id="{0288BD39-0846-445A-BD81-1E34E0E99E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68636" y="6277723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38">
              <a:extLst>
                <a:ext uri="{FF2B5EF4-FFF2-40B4-BE49-F238E27FC236}">
                  <a16:creationId xmlns:a16="http://schemas.microsoft.com/office/drawing/2014/main" id="{B89B3B49-0A7E-4573-9B52-D1B0659831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16079" y="6280172"/>
              <a:ext cx="117860" cy="79154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39">
              <a:extLst>
                <a:ext uri="{FF2B5EF4-FFF2-40B4-BE49-F238E27FC236}">
                  <a16:creationId xmlns:a16="http://schemas.microsoft.com/office/drawing/2014/main" id="{EB447648-FE0A-4D8E-86B8-D38D5F938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537627" y="6286699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40">
              <a:extLst>
                <a:ext uri="{FF2B5EF4-FFF2-40B4-BE49-F238E27FC236}">
                  <a16:creationId xmlns:a16="http://schemas.microsoft.com/office/drawing/2014/main" id="{0F74D32E-67FC-452C-A52B-988DB4984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95618" y="6289963"/>
              <a:ext cx="137356" cy="96290"/>
            </a:xfrm>
            <a:custGeom>
              <a:avLst/>
              <a:gdLst>
                <a:gd name="T0" fmla="*/ 25 w 42"/>
                <a:gd name="T1" fmla="*/ 0 h 32"/>
                <a:gd name="T2" fmla="*/ 4 w 42"/>
                <a:gd name="T3" fmla="*/ 18 h 32"/>
                <a:gd name="T4" fmla="*/ 25 w 42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2">
                  <a:moveTo>
                    <a:pt x="25" y="0"/>
                  </a:moveTo>
                  <a:cubicBezTo>
                    <a:pt x="42" y="13"/>
                    <a:pt x="15" y="32"/>
                    <a:pt x="4" y="18"/>
                  </a:cubicBezTo>
                  <a:cubicBezTo>
                    <a:pt x="0" y="5"/>
                    <a:pt x="16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42">
              <a:extLst>
                <a:ext uri="{FF2B5EF4-FFF2-40B4-BE49-F238E27FC236}">
                  <a16:creationId xmlns:a16="http://schemas.microsoft.com/office/drawing/2014/main" id="{48203367-1F19-4C4F-B38D-929816F787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6179" y="6316892"/>
              <a:ext cx="3545" cy="571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43">
              <a:extLst>
                <a:ext uri="{FF2B5EF4-FFF2-40B4-BE49-F238E27FC236}">
                  <a16:creationId xmlns:a16="http://schemas.microsoft.com/office/drawing/2014/main" id="{FEBB9D94-7802-4607-9BA4-62FB212BFC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93248" y="6320155"/>
              <a:ext cx="121406" cy="78339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44">
              <a:extLst>
                <a:ext uri="{FF2B5EF4-FFF2-40B4-BE49-F238E27FC236}">
                  <a16:creationId xmlns:a16="http://schemas.microsoft.com/office/drawing/2014/main" id="{24743784-06E3-4913-9DFD-2FCBF9D929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61757" y="6316892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145">
              <a:extLst>
                <a:ext uri="{FF2B5EF4-FFF2-40B4-BE49-F238E27FC236}">
                  <a16:creationId xmlns:a16="http://schemas.microsoft.com/office/drawing/2014/main" id="{25CD3315-6611-406F-AF95-2EF9F5A5B0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71778" y="6322605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8">
              <a:extLst>
                <a:ext uri="{FF2B5EF4-FFF2-40B4-BE49-F238E27FC236}">
                  <a16:creationId xmlns:a16="http://schemas.microsoft.com/office/drawing/2014/main" id="{4B0A51D7-FF65-4E97-9E1A-8C4688E86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27269" y="628058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8">
              <a:extLst>
                <a:ext uri="{FF2B5EF4-FFF2-40B4-BE49-F238E27FC236}">
                  <a16:creationId xmlns:a16="http://schemas.microsoft.com/office/drawing/2014/main" id="{E4E336B8-243A-49D9-9876-4BF3A08D3A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018" y="584276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CFBBE0E2-8BDF-4B26-BEBC-DB799B8F6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605725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20">
              <a:extLst>
                <a:ext uri="{FF2B5EF4-FFF2-40B4-BE49-F238E27FC236}">
                  <a16:creationId xmlns:a16="http://schemas.microsoft.com/office/drawing/2014/main" id="{A6727626-8944-4EB7-B327-B696FE484D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37524" y="5942904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20">
              <a:extLst>
                <a:ext uri="{FF2B5EF4-FFF2-40B4-BE49-F238E27FC236}">
                  <a16:creationId xmlns:a16="http://schemas.microsoft.com/office/drawing/2014/main" id="{D8C4C7E6-114C-4D16-9FC6-1260653C23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19407" y="5951690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25">
              <a:extLst>
                <a:ext uri="{FF2B5EF4-FFF2-40B4-BE49-F238E27FC236}">
                  <a16:creationId xmlns:a16="http://schemas.microsoft.com/office/drawing/2014/main" id="{2D373437-2902-4D8A-B887-F6941556C2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28670" y="6231153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37">
              <a:extLst>
                <a:ext uri="{FF2B5EF4-FFF2-40B4-BE49-F238E27FC236}">
                  <a16:creationId xmlns:a16="http://schemas.microsoft.com/office/drawing/2014/main" id="{8EB99B25-2662-42DE-8F5D-E0F6F28C85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56267" y="5963524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6">
              <a:extLst>
                <a:ext uri="{FF2B5EF4-FFF2-40B4-BE49-F238E27FC236}">
                  <a16:creationId xmlns:a16="http://schemas.microsoft.com/office/drawing/2014/main" id="{724D4F80-B109-4438-BC6D-ABB522B44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83488" y="6310399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05">
              <a:extLst>
                <a:ext uri="{FF2B5EF4-FFF2-40B4-BE49-F238E27FC236}">
                  <a16:creationId xmlns:a16="http://schemas.microsoft.com/office/drawing/2014/main" id="{F5A66334-17A8-4594-AB17-4C33A955B2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578638" y="5996207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06">
              <a:extLst>
                <a:ext uri="{FF2B5EF4-FFF2-40B4-BE49-F238E27FC236}">
                  <a16:creationId xmlns:a16="http://schemas.microsoft.com/office/drawing/2014/main" id="{D12EC8B9-DE60-44BC-9911-A9CD8EF506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30164" y="5950795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07">
              <a:extLst>
                <a:ext uri="{FF2B5EF4-FFF2-40B4-BE49-F238E27FC236}">
                  <a16:creationId xmlns:a16="http://schemas.microsoft.com/office/drawing/2014/main" id="{FB7FEAD3-708C-4B79-B452-4445C27780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58039" y="6027497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08">
              <a:extLst>
                <a:ext uri="{FF2B5EF4-FFF2-40B4-BE49-F238E27FC236}">
                  <a16:creationId xmlns:a16="http://schemas.microsoft.com/office/drawing/2014/main" id="{8C6933FD-FAB6-403B-9CD4-EF0E06CF79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843391" y="5963034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09">
              <a:extLst>
                <a:ext uri="{FF2B5EF4-FFF2-40B4-BE49-F238E27FC236}">
                  <a16:creationId xmlns:a16="http://schemas.microsoft.com/office/drawing/2014/main" id="{3F4D3F48-1D65-45EB-91E2-BEFFB2440C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334906" y="5995680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10">
              <a:extLst>
                <a:ext uri="{FF2B5EF4-FFF2-40B4-BE49-F238E27FC236}">
                  <a16:creationId xmlns:a16="http://schemas.microsoft.com/office/drawing/2014/main" id="{5FB2CD0B-BF87-4FEC-B6B6-0DA50B9314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1575" y="5968048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11">
              <a:extLst>
                <a:ext uri="{FF2B5EF4-FFF2-40B4-BE49-F238E27FC236}">
                  <a16:creationId xmlns:a16="http://schemas.microsoft.com/office/drawing/2014/main" id="{5C2A4452-6B00-411C-80AB-29AE135B4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066705" y="5978540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12">
              <a:extLst>
                <a:ext uri="{FF2B5EF4-FFF2-40B4-BE49-F238E27FC236}">
                  <a16:creationId xmlns:a16="http://schemas.microsoft.com/office/drawing/2014/main" id="{9B0D6CF6-D17B-4DC7-828A-773636910C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51876" y="5966299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22">
              <a:extLst>
                <a:ext uri="{FF2B5EF4-FFF2-40B4-BE49-F238E27FC236}">
                  <a16:creationId xmlns:a16="http://schemas.microsoft.com/office/drawing/2014/main" id="{E0E5EA9F-6192-466D-BF45-46D9BCE3B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311861" y="6280580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30">
              <a:extLst>
                <a:ext uri="{FF2B5EF4-FFF2-40B4-BE49-F238E27FC236}">
                  <a16:creationId xmlns:a16="http://schemas.microsoft.com/office/drawing/2014/main" id="{008FF77B-AC18-4E35-BB9B-0CA39278F7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50053" y="6283842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31">
              <a:extLst>
                <a:ext uri="{FF2B5EF4-FFF2-40B4-BE49-F238E27FC236}">
                  <a16:creationId xmlns:a16="http://schemas.microsoft.com/office/drawing/2014/main" id="{F237A1D4-9D62-4DEA-BD39-E5EC93B33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83480" y="6267114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32">
              <a:extLst>
                <a:ext uri="{FF2B5EF4-FFF2-40B4-BE49-F238E27FC236}">
                  <a16:creationId xmlns:a16="http://schemas.microsoft.com/office/drawing/2014/main" id="{CFF6BE31-4842-4659-8D68-63423F826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539967" y="6306821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34">
              <a:extLst>
                <a:ext uri="{FF2B5EF4-FFF2-40B4-BE49-F238E27FC236}">
                  <a16:creationId xmlns:a16="http://schemas.microsoft.com/office/drawing/2014/main" id="{3EC2112B-E2EC-492A-8AF9-D78F4B4A99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36264" y="6312790"/>
              <a:ext cx="124063" cy="117507"/>
            </a:xfrm>
            <a:custGeom>
              <a:avLst/>
              <a:gdLst>
                <a:gd name="T0" fmla="*/ 20 w 38"/>
                <a:gd name="T1" fmla="*/ 2 h 39"/>
                <a:gd name="T2" fmla="*/ 38 w 38"/>
                <a:gd name="T3" fmla="*/ 19 h 39"/>
                <a:gd name="T4" fmla="*/ 20 w 38"/>
                <a:gd name="T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9">
                  <a:moveTo>
                    <a:pt x="20" y="2"/>
                  </a:moveTo>
                  <a:cubicBezTo>
                    <a:pt x="34" y="0"/>
                    <a:pt x="38" y="8"/>
                    <a:pt x="38" y="19"/>
                  </a:cubicBezTo>
                  <a:cubicBezTo>
                    <a:pt x="24" y="39"/>
                    <a:pt x="0" y="13"/>
                    <a:pt x="20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35">
              <a:extLst>
                <a:ext uri="{FF2B5EF4-FFF2-40B4-BE49-F238E27FC236}">
                  <a16:creationId xmlns:a16="http://schemas.microsoft.com/office/drawing/2014/main" id="{E71F6428-AC25-4A5A-8439-04768A17B6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97411" y="6285468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41">
              <a:extLst>
                <a:ext uri="{FF2B5EF4-FFF2-40B4-BE49-F238E27FC236}">
                  <a16:creationId xmlns:a16="http://schemas.microsoft.com/office/drawing/2014/main" id="{87E919CC-AC41-4F0D-A842-792D7A4187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864771" y="6269189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91">
              <a:extLst>
                <a:ext uri="{FF2B5EF4-FFF2-40B4-BE49-F238E27FC236}">
                  <a16:creationId xmlns:a16="http://schemas.microsoft.com/office/drawing/2014/main" id="{DE28BE4E-1A59-46FF-810A-A8F9A46F7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58692" y="6026253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92">
              <a:extLst>
                <a:ext uri="{FF2B5EF4-FFF2-40B4-BE49-F238E27FC236}">
                  <a16:creationId xmlns:a16="http://schemas.microsoft.com/office/drawing/2014/main" id="{41281533-9B25-42A4-9F50-34B4F24C0E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02813" y="5963033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93">
              <a:extLst>
                <a:ext uri="{FF2B5EF4-FFF2-40B4-BE49-F238E27FC236}">
                  <a16:creationId xmlns:a16="http://schemas.microsoft.com/office/drawing/2014/main" id="{E5B56BED-7578-4E42-889D-34AA58F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28451" y="6033253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94">
              <a:extLst>
                <a:ext uri="{FF2B5EF4-FFF2-40B4-BE49-F238E27FC236}">
                  <a16:creationId xmlns:a16="http://schemas.microsoft.com/office/drawing/2014/main" id="{583E2F4A-E235-4600-A80D-18C1C36EE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15258" y="6071681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95">
              <a:extLst>
                <a:ext uri="{FF2B5EF4-FFF2-40B4-BE49-F238E27FC236}">
                  <a16:creationId xmlns:a16="http://schemas.microsoft.com/office/drawing/2014/main" id="{A3CF799A-9839-4CB1-9381-DCC0C1FE1B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697627" y="6015784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96">
              <a:extLst>
                <a:ext uri="{FF2B5EF4-FFF2-40B4-BE49-F238E27FC236}">
                  <a16:creationId xmlns:a16="http://schemas.microsoft.com/office/drawing/2014/main" id="{FCC7DD6E-E0E5-46B9-81B7-3B2F7B3332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16034" y="6022312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97">
              <a:extLst>
                <a:ext uri="{FF2B5EF4-FFF2-40B4-BE49-F238E27FC236}">
                  <a16:creationId xmlns:a16="http://schemas.microsoft.com/office/drawing/2014/main" id="{0D5C974E-4B43-4FFA-8230-DB0E1993C3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09702" y="6024760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98">
              <a:extLst>
                <a:ext uri="{FF2B5EF4-FFF2-40B4-BE49-F238E27FC236}">
                  <a16:creationId xmlns:a16="http://schemas.microsoft.com/office/drawing/2014/main" id="{3C1174EE-071E-4421-BD9C-2C2D84190D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91294" y="6024760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9">
              <a:extLst>
                <a:ext uri="{FF2B5EF4-FFF2-40B4-BE49-F238E27FC236}">
                  <a16:creationId xmlns:a16="http://schemas.microsoft.com/office/drawing/2014/main" id="{6F280CAD-1F1B-4F43-99A3-B2EC2A7F30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084479" y="6024758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100">
              <a:extLst>
                <a:ext uri="{FF2B5EF4-FFF2-40B4-BE49-F238E27FC236}">
                  <a16:creationId xmlns:a16="http://schemas.microsoft.com/office/drawing/2014/main" id="{9C83D9FD-E06E-407B-BA7C-2C2AD5B16C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536827" y="6024759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101">
              <a:extLst>
                <a:ext uri="{FF2B5EF4-FFF2-40B4-BE49-F238E27FC236}">
                  <a16:creationId xmlns:a16="http://schemas.microsoft.com/office/drawing/2014/main" id="{A1CACEBA-A7A9-45FB-897A-888150011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34040" y="6031289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04">
              <a:extLst>
                <a:ext uri="{FF2B5EF4-FFF2-40B4-BE49-F238E27FC236}">
                  <a16:creationId xmlns:a16="http://schemas.microsoft.com/office/drawing/2014/main" id="{4A695BE5-DE27-460F-845F-45BB814FE3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23391" y="6040264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13">
              <a:extLst>
                <a:ext uri="{FF2B5EF4-FFF2-40B4-BE49-F238E27FC236}">
                  <a16:creationId xmlns:a16="http://schemas.microsoft.com/office/drawing/2014/main" id="{77CDD712-F443-4EDC-B663-5EC5ACD7DB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11612" y="6085961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14">
              <a:extLst>
                <a:ext uri="{FF2B5EF4-FFF2-40B4-BE49-F238E27FC236}">
                  <a16:creationId xmlns:a16="http://schemas.microsoft.com/office/drawing/2014/main" id="{007246F1-084B-45D9-BDD9-99BB53F6C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78066" y="6085961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15">
              <a:extLst>
                <a:ext uri="{FF2B5EF4-FFF2-40B4-BE49-F238E27FC236}">
                  <a16:creationId xmlns:a16="http://schemas.microsoft.com/office/drawing/2014/main" id="{1EFA42E9-27C0-423D-93C8-794A9683F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40920" y="6091674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20">
              <a:extLst>
                <a:ext uri="{FF2B5EF4-FFF2-40B4-BE49-F238E27FC236}">
                  <a16:creationId xmlns:a16="http://schemas.microsoft.com/office/drawing/2014/main" id="{DFCCEBA8-5961-480A-9134-51605F650B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1632" y="6320599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21">
              <a:extLst>
                <a:ext uri="{FF2B5EF4-FFF2-40B4-BE49-F238E27FC236}">
                  <a16:creationId xmlns:a16="http://schemas.microsoft.com/office/drawing/2014/main" id="{00B8B62E-6551-4805-BD5A-5188FE5D3A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87481" y="6343820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25">
              <a:extLst>
                <a:ext uri="{FF2B5EF4-FFF2-40B4-BE49-F238E27FC236}">
                  <a16:creationId xmlns:a16="http://schemas.microsoft.com/office/drawing/2014/main" id="{EB635BC8-61BC-44D5-AA11-9A308B3BA4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73495" y="6338959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26">
              <a:extLst>
                <a:ext uri="{FF2B5EF4-FFF2-40B4-BE49-F238E27FC236}">
                  <a16:creationId xmlns:a16="http://schemas.microsoft.com/office/drawing/2014/main" id="{3C0CF799-2713-48A8-94DF-F8CB5F3324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10307" y="6350793"/>
              <a:ext cx="151535" cy="79154"/>
            </a:xfrm>
            <a:custGeom>
              <a:avLst/>
              <a:gdLst>
                <a:gd name="T0" fmla="*/ 23 w 46"/>
                <a:gd name="T1" fmla="*/ 0 h 26"/>
                <a:gd name="T2" fmla="*/ 29 w 46"/>
                <a:gd name="T3" fmla="*/ 26 h 26"/>
                <a:gd name="T4" fmla="*/ 23 w 4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6">
                  <a:moveTo>
                    <a:pt x="23" y="0"/>
                  </a:moveTo>
                  <a:cubicBezTo>
                    <a:pt x="32" y="2"/>
                    <a:pt x="46" y="22"/>
                    <a:pt x="29" y="26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27">
              <a:extLst>
                <a:ext uri="{FF2B5EF4-FFF2-40B4-BE49-F238E27FC236}">
                  <a16:creationId xmlns:a16="http://schemas.microsoft.com/office/drawing/2014/main" id="{52A7149F-5A3F-4537-981A-974C7409CA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85091" y="6350792"/>
              <a:ext cx="137356" cy="79154"/>
            </a:xfrm>
            <a:custGeom>
              <a:avLst/>
              <a:gdLst>
                <a:gd name="T0" fmla="*/ 28 w 42"/>
                <a:gd name="T1" fmla="*/ 0 h 26"/>
                <a:gd name="T2" fmla="*/ 23 w 42"/>
                <a:gd name="T3" fmla="*/ 26 h 26"/>
                <a:gd name="T4" fmla="*/ 28 w 4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28" y="0"/>
                  </a:moveTo>
                  <a:cubicBezTo>
                    <a:pt x="42" y="4"/>
                    <a:pt x="38" y="23"/>
                    <a:pt x="23" y="26"/>
                  </a:cubicBezTo>
                  <a:cubicBezTo>
                    <a:pt x="0" y="26"/>
                    <a:pt x="8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28">
              <a:extLst>
                <a:ext uri="{FF2B5EF4-FFF2-40B4-BE49-F238E27FC236}">
                  <a16:creationId xmlns:a16="http://schemas.microsoft.com/office/drawing/2014/main" id="{5D7163FE-5ADD-41E7-985B-F95E7E048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412281" y="6354055"/>
              <a:ext cx="131153" cy="78339"/>
            </a:xfrm>
            <a:custGeom>
              <a:avLst/>
              <a:gdLst>
                <a:gd name="T0" fmla="*/ 18 w 40"/>
                <a:gd name="T1" fmla="*/ 0 h 26"/>
                <a:gd name="T2" fmla="*/ 7 w 40"/>
                <a:gd name="T3" fmla="*/ 20 h 26"/>
                <a:gd name="T4" fmla="*/ 18 w 40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6">
                  <a:moveTo>
                    <a:pt x="18" y="0"/>
                  </a:moveTo>
                  <a:cubicBezTo>
                    <a:pt x="40" y="9"/>
                    <a:pt x="28" y="26"/>
                    <a:pt x="7" y="20"/>
                  </a:cubicBezTo>
                  <a:cubicBezTo>
                    <a:pt x="0" y="8"/>
                    <a:pt x="6" y="1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29">
              <a:extLst>
                <a:ext uri="{FF2B5EF4-FFF2-40B4-BE49-F238E27FC236}">
                  <a16:creationId xmlns:a16="http://schemas.microsoft.com/office/drawing/2014/main" id="{FA796F21-7CE5-4483-A137-919B3D433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0077" y="6354055"/>
              <a:ext cx="147990" cy="109348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33">
              <a:extLst>
                <a:ext uri="{FF2B5EF4-FFF2-40B4-BE49-F238E27FC236}">
                  <a16:creationId xmlns:a16="http://schemas.microsoft.com/office/drawing/2014/main" id="{89A8D3E3-3518-4738-B94E-F7DD9818D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166893" y="6363033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36">
              <a:extLst>
                <a:ext uri="{FF2B5EF4-FFF2-40B4-BE49-F238E27FC236}">
                  <a16:creationId xmlns:a16="http://schemas.microsoft.com/office/drawing/2014/main" id="{965D7305-50C2-4D93-8832-19DC70C5B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28899" y="6292819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37">
              <a:extLst>
                <a:ext uri="{FF2B5EF4-FFF2-40B4-BE49-F238E27FC236}">
                  <a16:creationId xmlns:a16="http://schemas.microsoft.com/office/drawing/2014/main" id="{04637E45-0880-40BC-B488-4EA4CA4356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28109" y="6378537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38">
              <a:extLst>
                <a:ext uri="{FF2B5EF4-FFF2-40B4-BE49-F238E27FC236}">
                  <a16:creationId xmlns:a16="http://schemas.microsoft.com/office/drawing/2014/main" id="{D938207F-A865-48E5-A15D-FD578BC59D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75552" y="6380986"/>
              <a:ext cx="117860" cy="79154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40">
              <a:extLst>
                <a:ext uri="{FF2B5EF4-FFF2-40B4-BE49-F238E27FC236}">
                  <a16:creationId xmlns:a16="http://schemas.microsoft.com/office/drawing/2014/main" id="{DCD7108A-C70D-4FD9-B91A-0E9F9501A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655091" y="6390777"/>
              <a:ext cx="137356" cy="96290"/>
            </a:xfrm>
            <a:custGeom>
              <a:avLst/>
              <a:gdLst>
                <a:gd name="T0" fmla="*/ 25 w 42"/>
                <a:gd name="T1" fmla="*/ 0 h 32"/>
                <a:gd name="T2" fmla="*/ 4 w 42"/>
                <a:gd name="T3" fmla="*/ 18 h 32"/>
                <a:gd name="T4" fmla="*/ 25 w 42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2">
                  <a:moveTo>
                    <a:pt x="25" y="0"/>
                  </a:moveTo>
                  <a:cubicBezTo>
                    <a:pt x="42" y="13"/>
                    <a:pt x="15" y="32"/>
                    <a:pt x="4" y="18"/>
                  </a:cubicBezTo>
                  <a:cubicBezTo>
                    <a:pt x="0" y="5"/>
                    <a:pt x="16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42">
              <a:extLst>
                <a:ext uri="{FF2B5EF4-FFF2-40B4-BE49-F238E27FC236}">
                  <a16:creationId xmlns:a16="http://schemas.microsoft.com/office/drawing/2014/main" id="{57FC30BB-0D8F-43B0-910E-7DDE8C9331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25652" y="6417706"/>
              <a:ext cx="3545" cy="571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25">
              <a:extLst>
                <a:ext uri="{FF2B5EF4-FFF2-40B4-BE49-F238E27FC236}">
                  <a16:creationId xmlns:a16="http://schemas.microsoft.com/office/drawing/2014/main" id="{7E9ACE65-00C6-4A75-8F61-CCADAF3EC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88143" y="6331967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37">
              <a:extLst>
                <a:ext uri="{FF2B5EF4-FFF2-40B4-BE49-F238E27FC236}">
                  <a16:creationId xmlns:a16="http://schemas.microsoft.com/office/drawing/2014/main" id="{A66BC798-DA88-404E-ABF9-4334D68972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115740" y="6064338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DC45EB08-D23D-46EF-AADF-F6B5DF4A51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5516080"/>
              </p:ext>
            </p:extLst>
          </p:nvPr>
        </p:nvGraphicFramePr>
        <p:xfrm>
          <a:off x="5074567" y="876300"/>
          <a:ext cx="6525661" cy="4531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7024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3CBE5A-7E45-3856-57E2-7B32FF360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4111FE2-9B0C-F8AA-23CF-AE2D20A02B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Het studiekeuzeproces – Decanen">
            <a:extLst>
              <a:ext uri="{FF2B5EF4-FFF2-40B4-BE49-F238E27FC236}">
                <a16:creationId xmlns:a16="http://schemas.microsoft.com/office/drawing/2014/main" id="{1A023941-8CE6-7CA7-E865-24AEAB72B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963" y="193963"/>
            <a:ext cx="6470073" cy="647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220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F4A234-29BA-4B70-BFC0-64FBB64F2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6532336-3AD2-488F-95A3-1C11F6788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399" y="701749"/>
            <a:ext cx="9343065" cy="999460"/>
          </a:xfrm>
        </p:spPr>
        <p:txBody>
          <a:bodyPr>
            <a:normAutofit/>
          </a:bodyPr>
          <a:lstStyle/>
          <a:p>
            <a:pPr algn="ctr"/>
            <a:r>
              <a:rPr lang="nl-NL"/>
              <a:t>Wegstrepen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A16EB2-8F47-4759-A206-DA4D0FF3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66901"/>
            <a:ext cx="12192000" cy="49911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14F93619-C704-42EC-AFB4-274525EBEF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5902389"/>
              </p:ext>
            </p:extLst>
          </p:nvPr>
        </p:nvGraphicFramePr>
        <p:xfrm>
          <a:off x="571500" y="2372659"/>
          <a:ext cx="11049000" cy="3901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7242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0" name="Rectangle 15">
            <a:extLst>
              <a:ext uri="{FF2B5EF4-FFF2-40B4-BE49-F238E27FC236}">
                <a16:creationId xmlns:a16="http://schemas.microsoft.com/office/drawing/2014/main" id="{95697D25-3D98-4690-9E3D-C65732E5D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5751FA0-A49B-4418-87A1-D47B06C7B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811" y="635109"/>
            <a:ext cx="10492667" cy="1065321"/>
          </a:xfrm>
        </p:spPr>
        <p:txBody>
          <a:bodyPr>
            <a:normAutofit/>
          </a:bodyPr>
          <a:lstStyle/>
          <a:p>
            <a:r>
              <a:rPr lang="nl-NL"/>
              <a:t>Hulp</a:t>
            </a:r>
          </a:p>
        </p:txBody>
      </p:sp>
      <p:sp>
        <p:nvSpPr>
          <p:cNvPr id="121" name="Rectangle 17">
            <a:extLst>
              <a:ext uri="{FF2B5EF4-FFF2-40B4-BE49-F238E27FC236}">
                <a16:creationId xmlns:a16="http://schemas.microsoft.com/office/drawing/2014/main" id="{401FD7FC-C76E-45D6-95A9-D630E1820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66900"/>
            <a:ext cx="12192000" cy="49911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Eén in een menigte">
            <a:extLst>
              <a:ext uri="{FF2B5EF4-FFF2-40B4-BE49-F238E27FC236}">
                <a16:creationId xmlns:a16="http://schemas.microsoft.com/office/drawing/2014/main" id="{006EB504-EAD5-46C7-8E0A-3B9ACFC924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99" r="7383"/>
          <a:stretch/>
        </p:blipFill>
        <p:spPr>
          <a:xfrm>
            <a:off x="4244" y="1866900"/>
            <a:ext cx="5092102" cy="4991100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68127AB-2419-435F-9EDE-AA9C49C63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4915" y="1964932"/>
            <a:ext cx="5722140" cy="331453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nl-NL"/>
              <a:t>Familie</a:t>
            </a:r>
          </a:p>
          <a:p>
            <a:pPr>
              <a:lnSpc>
                <a:spcPct val="100000"/>
              </a:lnSpc>
            </a:pPr>
            <a:r>
              <a:rPr lang="nl-NL"/>
              <a:t>Kennissen</a:t>
            </a:r>
          </a:p>
          <a:p>
            <a:pPr>
              <a:lnSpc>
                <a:spcPct val="100000"/>
              </a:lnSpc>
            </a:pPr>
            <a:r>
              <a:rPr lang="nl-NL"/>
              <a:t>Vakdocenten</a:t>
            </a:r>
          </a:p>
          <a:p>
            <a:pPr>
              <a:lnSpc>
                <a:spcPct val="100000"/>
              </a:lnSpc>
            </a:pPr>
            <a:r>
              <a:rPr lang="nl-NL"/>
              <a:t>Mentor</a:t>
            </a:r>
          </a:p>
          <a:p>
            <a:pPr>
              <a:lnSpc>
                <a:spcPct val="100000"/>
              </a:lnSpc>
            </a:pPr>
            <a:r>
              <a:rPr lang="nl-NL"/>
              <a:t>Decanen</a:t>
            </a:r>
          </a:p>
          <a:p>
            <a:pPr>
              <a:lnSpc>
                <a:spcPct val="100000"/>
              </a:lnSpc>
            </a:pPr>
            <a:r>
              <a:rPr lang="nl-NL"/>
              <a:t>LinkedIn</a:t>
            </a:r>
          </a:p>
          <a:p>
            <a:pPr>
              <a:lnSpc>
                <a:spcPct val="100000"/>
              </a:lnSpc>
            </a:pPr>
            <a:r>
              <a:rPr lang="nl-NL"/>
              <a:t>Leidse Voorlichtingsavonden</a:t>
            </a:r>
          </a:p>
          <a:p>
            <a:pPr>
              <a:lnSpc>
                <a:spcPct val="100000"/>
              </a:lnSpc>
            </a:pPr>
            <a:r>
              <a:rPr lang="nl-NL"/>
              <a:t>Open dagen</a:t>
            </a:r>
          </a:p>
          <a:p>
            <a:pPr>
              <a:lnSpc>
                <a:spcPct val="100000"/>
              </a:lnSpc>
            </a:pPr>
            <a:r>
              <a:rPr lang="nl-NL"/>
              <a:t>Sites</a:t>
            </a:r>
          </a:p>
        </p:txBody>
      </p:sp>
      <p:grpSp>
        <p:nvGrpSpPr>
          <p:cNvPr id="122" name="Group 19">
            <a:extLst>
              <a:ext uri="{FF2B5EF4-FFF2-40B4-BE49-F238E27FC236}">
                <a16:creationId xmlns:a16="http://schemas.microsoft.com/office/drawing/2014/main" id="{6A85DAAA-4828-42AD-A20E-A69A6FAE05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4227" y="5957752"/>
            <a:ext cx="12157773" cy="494218"/>
            <a:chOff x="18956" y="5952517"/>
            <a:chExt cx="12157773" cy="494218"/>
          </a:xfrm>
          <a:solidFill>
            <a:schemeClr val="bg1"/>
          </a:solidFill>
        </p:grpSpPr>
        <p:sp>
          <p:nvSpPr>
            <p:cNvPr id="123" name="Freeform 10">
              <a:extLst>
                <a:ext uri="{FF2B5EF4-FFF2-40B4-BE49-F238E27FC236}">
                  <a16:creationId xmlns:a16="http://schemas.microsoft.com/office/drawing/2014/main" id="{86125428-75F9-4763-8991-C4DB8FE988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637219" y="6356157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4" name="Freeform 15">
              <a:extLst>
                <a:ext uri="{FF2B5EF4-FFF2-40B4-BE49-F238E27FC236}">
                  <a16:creationId xmlns:a16="http://schemas.microsoft.com/office/drawing/2014/main" id="{9E1AD4BA-5029-4887-8216-F6DBBD184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139192" y="6359421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5" name="Freeform 18">
              <a:extLst>
                <a:ext uri="{FF2B5EF4-FFF2-40B4-BE49-F238E27FC236}">
                  <a16:creationId xmlns:a16="http://schemas.microsoft.com/office/drawing/2014/main" id="{D298128E-C3E3-4CCC-BB18-D6B218181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384660" y="6368396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6" name="Freeform 22">
              <a:extLst>
                <a:ext uri="{FF2B5EF4-FFF2-40B4-BE49-F238E27FC236}">
                  <a16:creationId xmlns:a16="http://schemas.microsoft.com/office/drawing/2014/main" id="{956527CE-4CB1-4E46-88D3-E6EA2D5AAF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653573" y="6308012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7" name="Freeform 8">
              <a:extLst>
                <a:ext uri="{FF2B5EF4-FFF2-40B4-BE49-F238E27FC236}">
                  <a16:creationId xmlns:a16="http://schemas.microsoft.com/office/drawing/2014/main" id="{2F104828-FA58-4B02-A34E-13A1A0432E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8956" y="5956599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8" name="Freeform 19">
              <a:extLst>
                <a:ext uri="{FF2B5EF4-FFF2-40B4-BE49-F238E27FC236}">
                  <a16:creationId xmlns:a16="http://schemas.microsoft.com/office/drawing/2014/main" id="{C98AF37C-592A-4D0D-BF25-AD71B60E6B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709370" y="6291575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9" name="Freeform 20">
              <a:extLst>
                <a:ext uri="{FF2B5EF4-FFF2-40B4-BE49-F238E27FC236}">
                  <a16:creationId xmlns:a16="http://schemas.microsoft.com/office/drawing/2014/main" id="{621CF2DF-4BAB-47CB-AAF4-6135062AF8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452381" y="6295774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0" name="Freeform 23">
              <a:extLst>
                <a:ext uri="{FF2B5EF4-FFF2-40B4-BE49-F238E27FC236}">
                  <a16:creationId xmlns:a16="http://schemas.microsoft.com/office/drawing/2014/main" id="{C93B96AD-0A31-4B64-8B0D-EC289A7A77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883090" y="6322699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1" name="Freeform 26">
              <a:extLst>
                <a:ext uri="{FF2B5EF4-FFF2-40B4-BE49-F238E27FC236}">
                  <a16:creationId xmlns:a16="http://schemas.microsoft.com/office/drawing/2014/main" id="{CA95A85E-F6C9-4D5B-9AC2-41D248171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404559" y="6308010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2" name="Freeform 27">
              <a:extLst>
                <a:ext uri="{FF2B5EF4-FFF2-40B4-BE49-F238E27FC236}">
                  <a16:creationId xmlns:a16="http://schemas.microsoft.com/office/drawing/2014/main" id="{5107E4DA-C368-437F-913A-9CF3CB012D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937280" y="6282192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3" name="Freeform 28">
              <a:extLst>
                <a:ext uri="{FF2B5EF4-FFF2-40B4-BE49-F238E27FC236}">
                  <a16:creationId xmlns:a16="http://schemas.microsoft.com/office/drawing/2014/main" id="{7631DFDA-A9E9-4E35-A064-EBA077801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194538" y="6290059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4" name="Freeform 30">
              <a:extLst>
                <a:ext uri="{FF2B5EF4-FFF2-40B4-BE49-F238E27FC236}">
                  <a16:creationId xmlns:a16="http://schemas.microsoft.com/office/drawing/2014/main" id="{3A2C443F-B764-46C1-857F-F5A4DF30A4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742191" y="6338204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5" name="Freeform 43">
              <a:extLst>
                <a:ext uri="{FF2B5EF4-FFF2-40B4-BE49-F238E27FC236}">
                  <a16:creationId xmlns:a16="http://schemas.microsoft.com/office/drawing/2014/main" id="{B9FC3628-7B29-4D88-B5ED-ACAF87A9B4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902106" y="6043523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6" name="Freeform 51">
              <a:extLst>
                <a:ext uri="{FF2B5EF4-FFF2-40B4-BE49-F238E27FC236}">
                  <a16:creationId xmlns:a16="http://schemas.microsoft.com/office/drawing/2014/main" id="{B65279C5-A429-464B-8FBE-424240585B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710297" y="6035458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7" name="Freeform 52">
              <a:extLst>
                <a:ext uri="{FF2B5EF4-FFF2-40B4-BE49-F238E27FC236}">
                  <a16:creationId xmlns:a16="http://schemas.microsoft.com/office/drawing/2014/main" id="{5CB98B82-2322-4900-8F24-C8DC1D1F56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277444" y="6038724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8" name="Freeform 53">
              <a:extLst>
                <a:ext uri="{FF2B5EF4-FFF2-40B4-BE49-F238E27FC236}">
                  <a16:creationId xmlns:a16="http://schemas.microsoft.com/office/drawing/2014/main" id="{B1A93CE9-77F5-4C0B-BA0F-4B3A32EE4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471034" y="6035460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9" name="Freeform 54">
              <a:extLst>
                <a:ext uri="{FF2B5EF4-FFF2-40B4-BE49-F238E27FC236}">
                  <a16:creationId xmlns:a16="http://schemas.microsoft.com/office/drawing/2014/main" id="{2EE13B5A-5B73-46E3-934F-61F0D824E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094009" y="6011795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0" name="Freeform 55">
              <a:extLst>
                <a:ext uri="{FF2B5EF4-FFF2-40B4-BE49-F238E27FC236}">
                  <a16:creationId xmlns:a16="http://schemas.microsoft.com/office/drawing/2014/main" id="{65A30821-4992-48D3-B4A0-913C045B4F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264556" y="6041988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1" name="Freeform 56">
              <a:extLst>
                <a:ext uri="{FF2B5EF4-FFF2-40B4-BE49-F238E27FC236}">
                  <a16:creationId xmlns:a16="http://schemas.microsoft.com/office/drawing/2014/main" id="{CF285E5E-EB87-467D-B538-925CAB8A81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392340" y="5985586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2" name="Freeform 57">
              <a:extLst>
                <a:ext uri="{FF2B5EF4-FFF2-40B4-BE49-F238E27FC236}">
                  <a16:creationId xmlns:a16="http://schemas.microsoft.com/office/drawing/2014/main" id="{22F0F1DE-7C3C-40A4-B14B-B0FD67EC67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037697" y="6020771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3" name="Freeform 59">
              <a:extLst>
                <a:ext uri="{FF2B5EF4-FFF2-40B4-BE49-F238E27FC236}">
                  <a16:creationId xmlns:a16="http://schemas.microsoft.com/office/drawing/2014/main" id="{DDF56D11-18A1-4D3F-862A-884643EC85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473186" y="605207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4" name="Freeform 60">
              <a:extLst>
                <a:ext uri="{FF2B5EF4-FFF2-40B4-BE49-F238E27FC236}">
                  <a16:creationId xmlns:a16="http://schemas.microsoft.com/office/drawing/2014/main" id="{E6BD0431-79C0-4578-9C4E-753DE0746E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825017" y="6002818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5" name="Freeform 61">
              <a:extLst>
                <a:ext uri="{FF2B5EF4-FFF2-40B4-BE49-F238E27FC236}">
                  <a16:creationId xmlns:a16="http://schemas.microsoft.com/office/drawing/2014/main" id="{A1B85F64-F9B0-48F1-9C28-10E600AAA1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572460" y="5957121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6" name="Freeform 5">
              <a:extLst>
                <a:ext uri="{FF2B5EF4-FFF2-40B4-BE49-F238E27FC236}">
                  <a16:creationId xmlns:a16="http://schemas.microsoft.com/office/drawing/2014/main" id="{103E3F91-5963-48B3-BA45-F313552CB4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908414" y="6286792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7" name="Freeform 6">
              <a:extLst>
                <a:ext uri="{FF2B5EF4-FFF2-40B4-BE49-F238E27FC236}">
                  <a16:creationId xmlns:a16="http://schemas.microsoft.com/office/drawing/2014/main" id="{94FBFE70-FA74-4065-8632-647B4E651F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634353" y="6266141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8" name="Freeform 7">
              <a:extLst>
                <a:ext uri="{FF2B5EF4-FFF2-40B4-BE49-F238E27FC236}">
                  <a16:creationId xmlns:a16="http://schemas.microsoft.com/office/drawing/2014/main" id="{15137EC8-5D22-45AF-8136-75A336C1A2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177783" y="6246129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9" name="Freeform 8">
              <a:extLst>
                <a:ext uri="{FF2B5EF4-FFF2-40B4-BE49-F238E27FC236}">
                  <a16:creationId xmlns:a16="http://schemas.microsoft.com/office/drawing/2014/main" id="{01585780-AC17-48DF-B491-DD8DEAD9B5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982245" y="6242949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0" name="Freeform 9">
              <a:extLst>
                <a:ext uri="{FF2B5EF4-FFF2-40B4-BE49-F238E27FC236}">
                  <a16:creationId xmlns:a16="http://schemas.microsoft.com/office/drawing/2014/main" id="{39F55FA8-015C-409E-9701-83B93BE92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268040" y="6282192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1" name="Freeform 11">
              <a:extLst>
                <a:ext uri="{FF2B5EF4-FFF2-40B4-BE49-F238E27FC236}">
                  <a16:creationId xmlns:a16="http://schemas.microsoft.com/office/drawing/2014/main" id="{95F44756-BFD5-473B-9B3A-64914D54D2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510851" y="6246285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2" name="Freeform 12">
              <a:extLst>
                <a:ext uri="{FF2B5EF4-FFF2-40B4-BE49-F238E27FC236}">
                  <a16:creationId xmlns:a16="http://schemas.microsoft.com/office/drawing/2014/main" id="{0063CF19-BA29-4737-9216-0FC182C64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028371" y="6264238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3" name="Freeform 13">
              <a:extLst>
                <a:ext uri="{FF2B5EF4-FFF2-40B4-BE49-F238E27FC236}">
                  <a16:creationId xmlns:a16="http://schemas.microsoft.com/office/drawing/2014/main" id="{077D7D6B-E211-4C39-9DDB-943283A06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656011" y="6301648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4" name="Freeform 14">
              <a:extLst>
                <a:ext uri="{FF2B5EF4-FFF2-40B4-BE49-F238E27FC236}">
                  <a16:creationId xmlns:a16="http://schemas.microsoft.com/office/drawing/2014/main" id="{CFCAA2B7-2668-424D-A0C2-EB30C9C223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333279" y="6267101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5" name="Freeform 16">
              <a:extLst>
                <a:ext uri="{FF2B5EF4-FFF2-40B4-BE49-F238E27FC236}">
                  <a16:creationId xmlns:a16="http://schemas.microsoft.com/office/drawing/2014/main" id="{96C40903-DA8C-4282-8406-32598233C8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773156" y="6239757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6" name="Freeform 17">
              <a:extLst>
                <a:ext uri="{FF2B5EF4-FFF2-40B4-BE49-F238E27FC236}">
                  <a16:creationId xmlns:a16="http://schemas.microsoft.com/office/drawing/2014/main" id="{61FE12E2-C467-400F-89BA-1BEA883D1E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398709" y="6264239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7" name="Freeform 21">
              <a:extLst>
                <a:ext uri="{FF2B5EF4-FFF2-40B4-BE49-F238E27FC236}">
                  <a16:creationId xmlns:a16="http://schemas.microsoft.com/office/drawing/2014/main" id="{1EAD90ED-90A2-46B9-8DA7-A6E2BAD67D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47787" y="6218542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8" name="Freeform 25">
              <a:extLst>
                <a:ext uri="{FF2B5EF4-FFF2-40B4-BE49-F238E27FC236}">
                  <a16:creationId xmlns:a16="http://schemas.microsoft.com/office/drawing/2014/main" id="{8C82FE95-B66A-4645-B823-B52372EB4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90115" y="6200589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9" name="Freeform 29">
              <a:extLst>
                <a:ext uri="{FF2B5EF4-FFF2-40B4-BE49-F238E27FC236}">
                  <a16:creationId xmlns:a16="http://schemas.microsoft.com/office/drawing/2014/main" id="{2C686BAA-83C2-43D2-93B6-E8220C957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11181" y="6179372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0" name="Freeform 31">
              <a:extLst>
                <a:ext uri="{FF2B5EF4-FFF2-40B4-BE49-F238E27FC236}">
                  <a16:creationId xmlns:a16="http://schemas.microsoft.com/office/drawing/2014/main" id="{67ECE7FD-6A12-44C9-8D33-E42CFA1391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43201" y="6241343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1" name="Freeform 32">
              <a:extLst>
                <a:ext uri="{FF2B5EF4-FFF2-40B4-BE49-F238E27FC236}">
                  <a16:creationId xmlns:a16="http://schemas.microsoft.com/office/drawing/2014/main" id="{4437F430-2DE6-4610-8B80-B84F269DE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406775" y="5979446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2" name="Freeform 33">
              <a:extLst>
                <a:ext uri="{FF2B5EF4-FFF2-40B4-BE49-F238E27FC236}">
                  <a16:creationId xmlns:a16="http://schemas.microsoft.com/office/drawing/2014/main" id="{0E1CF099-A0A1-4D01-A1C9-FC75D2A2BA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327423" y="6028408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" name="Freeform 34">
              <a:extLst>
                <a:ext uri="{FF2B5EF4-FFF2-40B4-BE49-F238E27FC236}">
                  <a16:creationId xmlns:a16="http://schemas.microsoft.com/office/drawing/2014/main" id="{446366B3-8C6B-4FBB-993F-F1436B59D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334031" y="6019431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3" name="Freeform 35">
              <a:extLst>
                <a:ext uri="{FF2B5EF4-FFF2-40B4-BE49-F238E27FC236}">
                  <a16:creationId xmlns:a16="http://schemas.microsoft.com/office/drawing/2014/main" id="{116E6478-E2D6-4541-A390-90B0C7867D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124491" y="6012903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3" name="Freeform 36">
              <a:extLst>
                <a:ext uri="{FF2B5EF4-FFF2-40B4-BE49-F238E27FC236}">
                  <a16:creationId xmlns:a16="http://schemas.microsoft.com/office/drawing/2014/main" id="{4455EFAC-5886-4232-B90E-DFFB40290E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57884" y="5982710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4" name="Freeform 37">
              <a:extLst>
                <a:ext uri="{FF2B5EF4-FFF2-40B4-BE49-F238E27FC236}">
                  <a16:creationId xmlns:a16="http://schemas.microsoft.com/office/drawing/2014/main" id="{41B484DB-32F6-47BF-AD29-498D8C418D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649584" y="5970470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" name="Freeform 38">
              <a:extLst>
                <a:ext uri="{FF2B5EF4-FFF2-40B4-BE49-F238E27FC236}">
                  <a16:creationId xmlns:a16="http://schemas.microsoft.com/office/drawing/2014/main" id="{A8D2C598-CBD1-4878-AE03-DB6C604EB2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829398" y="601045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6" name="Freeform 39">
              <a:extLst>
                <a:ext uri="{FF2B5EF4-FFF2-40B4-BE49-F238E27FC236}">
                  <a16:creationId xmlns:a16="http://schemas.microsoft.com/office/drawing/2014/main" id="{7DA864B2-C1CD-4944-BC87-E6C353C17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580384" y="5998215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7" name="Freeform 40">
              <a:extLst>
                <a:ext uri="{FF2B5EF4-FFF2-40B4-BE49-F238E27FC236}">
                  <a16:creationId xmlns:a16="http://schemas.microsoft.com/office/drawing/2014/main" id="{2DB859CF-A6B4-4B69-9AF2-10EFCC6A8E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121911" y="5994951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8" name="Freeform 41">
              <a:extLst>
                <a:ext uri="{FF2B5EF4-FFF2-40B4-BE49-F238E27FC236}">
                  <a16:creationId xmlns:a16="http://schemas.microsoft.com/office/drawing/2014/main" id="{11B87B98-350C-4B22-BAA1-BC214CBFF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38116" y="599495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9" name="Freeform 42">
              <a:extLst>
                <a:ext uri="{FF2B5EF4-FFF2-40B4-BE49-F238E27FC236}">
                  <a16:creationId xmlns:a16="http://schemas.microsoft.com/office/drawing/2014/main" id="{F13ABE7D-3892-4859-BAD4-4FC4D055AE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10716" y="5973734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0" name="Freeform 44">
              <a:extLst>
                <a:ext uri="{FF2B5EF4-FFF2-40B4-BE49-F238E27FC236}">
                  <a16:creationId xmlns:a16="http://schemas.microsoft.com/office/drawing/2014/main" id="{C7F1722E-1384-418B-9A3E-B70006800C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639354" y="5976998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1" name="Freeform 45">
              <a:extLst>
                <a:ext uri="{FF2B5EF4-FFF2-40B4-BE49-F238E27FC236}">
                  <a16:creationId xmlns:a16="http://schemas.microsoft.com/office/drawing/2014/main" id="{0BF35D49-BCAE-4D89-8EDD-99FCEF7442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67906" y="5952517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2" name="Freeform 46">
              <a:extLst>
                <a:ext uri="{FF2B5EF4-FFF2-40B4-BE49-F238E27FC236}">
                  <a16:creationId xmlns:a16="http://schemas.microsoft.com/office/drawing/2014/main" id="{4CF2F99A-EE20-47B9-80F1-D6E87D6D69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895937" y="6000664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3" name="Freeform 47">
              <a:extLst>
                <a:ext uri="{FF2B5EF4-FFF2-40B4-BE49-F238E27FC236}">
                  <a16:creationId xmlns:a16="http://schemas.microsoft.com/office/drawing/2014/main" id="{8B1A7952-C836-4490-8C6C-CE9C0C0F6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865326" y="5973733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4" name="Freeform 48">
              <a:extLst>
                <a:ext uri="{FF2B5EF4-FFF2-40B4-BE49-F238E27FC236}">
                  <a16:creationId xmlns:a16="http://schemas.microsoft.com/office/drawing/2014/main" id="{B1568D66-89FA-4FA8-A6E3-AF31D8A054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115444" y="5992749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5" name="Freeform 49">
              <a:extLst>
                <a:ext uri="{FF2B5EF4-FFF2-40B4-BE49-F238E27FC236}">
                  <a16:creationId xmlns:a16="http://schemas.microsoft.com/office/drawing/2014/main" id="{6EF88740-92FD-4894-8D28-13C929041A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15687" y="5955781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6" name="Freeform 8">
              <a:extLst>
                <a:ext uri="{FF2B5EF4-FFF2-40B4-BE49-F238E27FC236}">
                  <a16:creationId xmlns:a16="http://schemas.microsoft.com/office/drawing/2014/main" id="{F9264025-3D66-45E5-B15B-1F9993E99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683670" y="601943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7" name="Freeform 106">
              <a:extLst>
                <a:ext uri="{FF2B5EF4-FFF2-40B4-BE49-F238E27FC236}">
                  <a16:creationId xmlns:a16="http://schemas.microsoft.com/office/drawing/2014/main" id="{A17599C9-357B-44B4-B6FC-08C4758CFE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9451" y="6204541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8" name="Freeform 19">
              <a:extLst>
                <a:ext uri="{FF2B5EF4-FFF2-40B4-BE49-F238E27FC236}">
                  <a16:creationId xmlns:a16="http://schemas.microsoft.com/office/drawing/2014/main" id="{AC8D8289-19C2-490A-8000-DD80A8BA9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397390" y="6351960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9" name="Freeform 20">
              <a:extLst>
                <a:ext uri="{FF2B5EF4-FFF2-40B4-BE49-F238E27FC236}">
                  <a16:creationId xmlns:a16="http://schemas.microsoft.com/office/drawing/2014/main" id="{A9F1237F-83C7-4840-998E-379DF420EC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140401" y="6356159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0" name="Freeform 26">
              <a:extLst>
                <a:ext uri="{FF2B5EF4-FFF2-40B4-BE49-F238E27FC236}">
                  <a16:creationId xmlns:a16="http://schemas.microsoft.com/office/drawing/2014/main" id="{78C598F8-6845-4321-8B12-8F55D5C5A0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2049121" y="6351959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1" name="Freeform 27">
              <a:extLst>
                <a:ext uri="{FF2B5EF4-FFF2-40B4-BE49-F238E27FC236}">
                  <a16:creationId xmlns:a16="http://schemas.microsoft.com/office/drawing/2014/main" id="{85D84B4A-5F95-4F29-BE14-8D29A0B4CD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625300" y="6342577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2" name="Freeform 28">
              <a:extLst>
                <a:ext uri="{FF2B5EF4-FFF2-40B4-BE49-F238E27FC236}">
                  <a16:creationId xmlns:a16="http://schemas.microsoft.com/office/drawing/2014/main" id="{6408C2B3-D126-4B4A-8BA3-FF1863CD7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851300" y="6351959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3" name="Freeform 55">
              <a:extLst>
                <a:ext uri="{FF2B5EF4-FFF2-40B4-BE49-F238E27FC236}">
                  <a16:creationId xmlns:a16="http://schemas.microsoft.com/office/drawing/2014/main" id="{CAE0FD91-0F5A-4A8C-9310-8DB3A5FA4D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988188" y="6083917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4" name="Freeform 56">
              <a:extLst>
                <a:ext uri="{FF2B5EF4-FFF2-40B4-BE49-F238E27FC236}">
                  <a16:creationId xmlns:a16="http://schemas.microsoft.com/office/drawing/2014/main" id="{1B9D762E-D50F-4A47-B703-232ED8867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080360" y="6045971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5" name="Freeform 57">
              <a:extLst>
                <a:ext uri="{FF2B5EF4-FFF2-40B4-BE49-F238E27FC236}">
                  <a16:creationId xmlns:a16="http://schemas.microsoft.com/office/drawing/2014/main" id="{8DA09E23-CA61-495A-A7F8-4B3DFDF2A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725717" y="6081156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6" name="Freeform 60">
              <a:extLst>
                <a:ext uri="{FF2B5EF4-FFF2-40B4-BE49-F238E27FC236}">
                  <a16:creationId xmlns:a16="http://schemas.microsoft.com/office/drawing/2014/main" id="{D36CA6B3-3A46-4CB5-8C91-886B84071B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513037" y="606320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7" name="Freeform 61">
              <a:extLst>
                <a:ext uri="{FF2B5EF4-FFF2-40B4-BE49-F238E27FC236}">
                  <a16:creationId xmlns:a16="http://schemas.microsoft.com/office/drawing/2014/main" id="{D5E51DA2-6B7C-485B-8725-9A40802924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260480" y="6017506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8" name="Freeform 5">
              <a:extLst>
                <a:ext uri="{FF2B5EF4-FFF2-40B4-BE49-F238E27FC236}">
                  <a16:creationId xmlns:a16="http://schemas.microsoft.com/office/drawing/2014/main" id="{15FEF067-D07A-40E3-96D2-34E7450C1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596434" y="6347177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9" name="Freeform 6">
              <a:extLst>
                <a:ext uri="{FF2B5EF4-FFF2-40B4-BE49-F238E27FC236}">
                  <a16:creationId xmlns:a16="http://schemas.microsoft.com/office/drawing/2014/main" id="{DFF84AAD-85F3-4027-BEF7-5AFCC59DC5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310592" y="6345841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0" name="Freeform 7">
              <a:extLst>
                <a:ext uri="{FF2B5EF4-FFF2-40B4-BE49-F238E27FC236}">
                  <a16:creationId xmlns:a16="http://schemas.microsoft.com/office/drawing/2014/main" id="{9748C3EE-BBA1-45C3-AA60-D44ABDC7E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865803" y="6306514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1" name="Freeform 8">
              <a:extLst>
                <a:ext uri="{FF2B5EF4-FFF2-40B4-BE49-F238E27FC236}">
                  <a16:creationId xmlns:a16="http://schemas.microsoft.com/office/drawing/2014/main" id="{C4E544EA-9A31-4B4E-A587-2AE025092A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670714" y="633931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2" name="Freeform 9">
              <a:extLst>
                <a:ext uri="{FF2B5EF4-FFF2-40B4-BE49-F238E27FC236}">
                  <a16:creationId xmlns:a16="http://schemas.microsoft.com/office/drawing/2014/main" id="{8F48C13C-B234-4A28-8664-11FAE37636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956060" y="6342577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3" name="Freeform 11">
              <a:extLst>
                <a:ext uri="{FF2B5EF4-FFF2-40B4-BE49-F238E27FC236}">
                  <a16:creationId xmlns:a16="http://schemas.microsoft.com/office/drawing/2014/main" id="{E43446F2-1DE7-4C87-8691-324C7B2ABB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9198871" y="6306670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4" name="Freeform 12">
              <a:extLst>
                <a:ext uri="{FF2B5EF4-FFF2-40B4-BE49-F238E27FC236}">
                  <a16:creationId xmlns:a16="http://schemas.microsoft.com/office/drawing/2014/main" id="{91DE0BBB-6755-4F68-822C-318F733D1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9716391" y="6324623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5" name="Freeform 13">
              <a:extLst>
                <a:ext uri="{FF2B5EF4-FFF2-40B4-BE49-F238E27FC236}">
                  <a16:creationId xmlns:a16="http://schemas.microsoft.com/office/drawing/2014/main" id="{A5F42373-85EE-4ADF-8DCE-2754ED3B5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344031" y="6362033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6" name="Freeform 14">
              <a:extLst>
                <a:ext uri="{FF2B5EF4-FFF2-40B4-BE49-F238E27FC236}">
                  <a16:creationId xmlns:a16="http://schemas.microsoft.com/office/drawing/2014/main" id="{E82C5A3F-4FC6-4883-AD2B-37F1BBF766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070859" y="6318096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7" name="Freeform 16">
              <a:extLst>
                <a:ext uri="{FF2B5EF4-FFF2-40B4-BE49-F238E27FC236}">
                  <a16:creationId xmlns:a16="http://schemas.microsoft.com/office/drawing/2014/main" id="{35242FF5-19F5-45E5-919A-C145DC64A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9461176" y="6300142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8" name="Freeform 17">
              <a:extLst>
                <a:ext uri="{FF2B5EF4-FFF2-40B4-BE49-F238E27FC236}">
                  <a16:creationId xmlns:a16="http://schemas.microsoft.com/office/drawing/2014/main" id="{88AAE6CF-F026-41C1-B9AD-BC2E232C5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039205" y="6341355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9" name="Freeform 21">
              <a:extLst>
                <a:ext uri="{FF2B5EF4-FFF2-40B4-BE49-F238E27FC236}">
                  <a16:creationId xmlns:a16="http://schemas.microsoft.com/office/drawing/2014/main" id="{5C701404-4DB7-4F3A-8549-9544B9C66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7730057" y="6318096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0" name="Freeform 25">
              <a:extLst>
                <a:ext uri="{FF2B5EF4-FFF2-40B4-BE49-F238E27FC236}">
                  <a16:creationId xmlns:a16="http://schemas.microsoft.com/office/drawing/2014/main" id="{369618DE-CF63-4E1F-AB56-8A640FD74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930591" y="6309120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1" name="Freeform 29">
              <a:extLst>
                <a:ext uri="{FF2B5EF4-FFF2-40B4-BE49-F238E27FC236}">
                  <a16:creationId xmlns:a16="http://schemas.microsoft.com/office/drawing/2014/main" id="{3D1A099C-4FDA-4F79-B077-C0F6C64778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7497041" y="6299934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2" name="Freeform 31">
              <a:extLst>
                <a:ext uri="{FF2B5EF4-FFF2-40B4-BE49-F238E27FC236}">
                  <a16:creationId xmlns:a16="http://schemas.microsoft.com/office/drawing/2014/main" id="{663890DF-B74A-467D-A63B-CB65CC98B4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7207517" y="6336989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" name="Freeform 32">
              <a:extLst>
                <a:ext uri="{FF2B5EF4-FFF2-40B4-BE49-F238E27FC236}">
                  <a16:creationId xmlns:a16="http://schemas.microsoft.com/office/drawing/2014/main" id="{8C343114-BF88-426E-953D-A70972F875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094795" y="6039831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" name="Freeform 33">
              <a:extLst>
                <a:ext uri="{FF2B5EF4-FFF2-40B4-BE49-F238E27FC236}">
                  <a16:creationId xmlns:a16="http://schemas.microsoft.com/office/drawing/2014/main" id="{922DA709-3EF5-45DB-BAE3-B23CAA35D9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9015443" y="6088793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5" name="Freeform 34">
              <a:extLst>
                <a:ext uri="{FF2B5EF4-FFF2-40B4-BE49-F238E27FC236}">
                  <a16:creationId xmlns:a16="http://schemas.microsoft.com/office/drawing/2014/main" id="{E794F4BF-0BF2-4D4B-95B3-B96E58491D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022051" y="6079816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6" name="Freeform 35">
              <a:extLst>
                <a:ext uri="{FF2B5EF4-FFF2-40B4-BE49-F238E27FC236}">
                  <a16:creationId xmlns:a16="http://schemas.microsoft.com/office/drawing/2014/main" id="{1972B148-4231-4FCD-9B14-7A4189089F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806684" y="6076799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7" name="Freeform 36">
              <a:extLst>
                <a:ext uri="{FF2B5EF4-FFF2-40B4-BE49-F238E27FC236}">
                  <a16:creationId xmlns:a16="http://schemas.microsoft.com/office/drawing/2014/main" id="{14348403-DF91-4DC6-90A9-D7EC727B8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7345904" y="6043095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8" name="Freeform 37">
              <a:extLst>
                <a:ext uri="{FF2B5EF4-FFF2-40B4-BE49-F238E27FC236}">
                  <a16:creationId xmlns:a16="http://schemas.microsoft.com/office/drawing/2014/main" id="{1052674E-35FA-4825-AC07-A3914AD9D6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337604" y="6030855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9" name="Freeform 38">
              <a:extLst>
                <a:ext uri="{FF2B5EF4-FFF2-40B4-BE49-F238E27FC236}">
                  <a16:creationId xmlns:a16="http://schemas.microsoft.com/office/drawing/2014/main" id="{4042608B-8386-48C8-A1A3-DBE6F468CE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517418" y="6070840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0" name="Freeform 39">
              <a:extLst>
                <a:ext uri="{FF2B5EF4-FFF2-40B4-BE49-F238E27FC236}">
                  <a16:creationId xmlns:a16="http://schemas.microsoft.com/office/drawing/2014/main" id="{9A5D8987-000C-4B99-BBAF-A23EC6FF55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268404" y="6058600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1" name="Freeform 40">
              <a:extLst>
                <a:ext uri="{FF2B5EF4-FFF2-40B4-BE49-F238E27FC236}">
                  <a16:creationId xmlns:a16="http://schemas.microsoft.com/office/drawing/2014/main" id="{0E405B19-5658-4E03-9404-0C565679E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809931" y="6055336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2" name="Freeform 41">
              <a:extLst>
                <a:ext uri="{FF2B5EF4-FFF2-40B4-BE49-F238E27FC236}">
                  <a16:creationId xmlns:a16="http://schemas.microsoft.com/office/drawing/2014/main" id="{DC674228-5A9C-4E88-9835-78995E56D0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7126136" y="6055335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3" name="Freeform 42">
              <a:extLst>
                <a:ext uri="{FF2B5EF4-FFF2-40B4-BE49-F238E27FC236}">
                  <a16:creationId xmlns:a16="http://schemas.microsoft.com/office/drawing/2014/main" id="{1AB27427-2183-4323-8F13-E775766EDA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7798736" y="6034119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4" name="Freeform 44">
              <a:extLst>
                <a:ext uri="{FF2B5EF4-FFF2-40B4-BE49-F238E27FC236}">
                  <a16:creationId xmlns:a16="http://schemas.microsoft.com/office/drawing/2014/main" id="{738ACA27-BAD8-4E7C-8411-7C0FE40F71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9327374" y="6037383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5" name="Freeform 45">
              <a:extLst>
                <a:ext uri="{FF2B5EF4-FFF2-40B4-BE49-F238E27FC236}">
                  <a16:creationId xmlns:a16="http://schemas.microsoft.com/office/drawing/2014/main" id="{BD029C16-6777-4580-80FD-2A7A6900EF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7555926" y="6012902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6" name="Freeform 46">
              <a:extLst>
                <a:ext uri="{FF2B5EF4-FFF2-40B4-BE49-F238E27FC236}">
                  <a16:creationId xmlns:a16="http://schemas.microsoft.com/office/drawing/2014/main" id="{6941DAEC-FBE5-445C-B9B1-B3DD8F221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583957" y="6061049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7" name="Freeform 47">
              <a:extLst>
                <a:ext uri="{FF2B5EF4-FFF2-40B4-BE49-F238E27FC236}">
                  <a16:creationId xmlns:a16="http://schemas.microsoft.com/office/drawing/2014/main" id="{FD3CD6BC-3643-43CC-8373-F1F7A6EF77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9553346" y="6034118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8" name="Freeform 48">
              <a:extLst>
                <a:ext uri="{FF2B5EF4-FFF2-40B4-BE49-F238E27FC236}">
                  <a16:creationId xmlns:a16="http://schemas.microsoft.com/office/drawing/2014/main" id="{93AF9725-32E4-404B-83DF-668B872932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9804575" y="6052072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9" name="Freeform 49">
              <a:extLst>
                <a:ext uri="{FF2B5EF4-FFF2-40B4-BE49-F238E27FC236}">
                  <a16:creationId xmlns:a16="http://schemas.microsoft.com/office/drawing/2014/main" id="{5D84519B-BB5A-427B-B663-69DAB9736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903707" y="6016166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727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8">
            <a:extLst>
              <a:ext uri="{FF2B5EF4-FFF2-40B4-BE49-F238E27FC236}">
                <a16:creationId xmlns:a16="http://schemas.microsoft.com/office/drawing/2014/main" id="{9FF4A234-29BA-4B70-BFC0-64FBB64F2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9147AC9-6235-43E1-AEAA-084B2B0E7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399" y="701749"/>
            <a:ext cx="9343065" cy="999460"/>
          </a:xfrm>
        </p:spPr>
        <p:txBody>
          <a:bodyPr>
            <a:normAutofit/>
          </a:bodyPr>
          <a:lstStyle/>
          <a:p>
            <a:pPr algn="ctr"/>
            <a:r>
              <a:rPr lang="nl-NL"/>
              <a:t>Open dagen</a:t>
            </a:r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CDA16EB2-8F47-4759-A206-DA4D0FF3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66901"/>
            <a:ext cx="12192000" cy="49911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ECD38268-DDD5-429D-8CA5-5BE84B555A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6659458"/>
              </p:ext>
            </p:extLst>
          </p:nvPr>
        </p:nvGraphicFramePr>
        <p:xfrm>
          <a:off x="571500" y="2372659"/>
          <a:ext cx="11049000" cy="3901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2848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96E3C8-26A1-438D-7C25-1973D3156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LOB-Verlof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91A495-4197-01B4-ADAD-997C60B3E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/>
              <a:t>Je moet in klas 5 minstens twee LOB-activiteiten ondernemen (online of op locatie). </a:t>
            </a:r>
          </a:p>
          <a:p>
            <a:r>
              <a:rPr lang="nl-NL"/>
              <a:t>Te laat = geen verlof!</a:t>
            </a:r>
          </a:p>
          <a:p>
            <a:r>
              <a:rPr lang="nl-NL"/>
              <a:t>Je kunt alleen verlof aanvragen buiten de </a:t>
            </a:r>
            <a:r>
              <a:rPr lang="nl-NL" err="1"/>
              <a:t>toetsweken</a:t>
            </a:r>
            <a:r>
              <a:rPr lang="nl-NL"/>
              <a:t>, op dagen waarop je geen andere toetsen of verplichte activiteiten hebt (bijv. referaat, excursie, Keuzefestival).</a:t>
            </a:r>
          </a:p>
          <a:p>
            <a:endParaRPr lang="nl-NL"/>
          </a:p>
        </p:txBody>
      </p:sp>
      <p:pic>
        <p:nvPicPr>
          <p:cNvPr id="2050" name="Picture 2" descr="Open dag jongens &amp; meisjes O9 – Spartaan'20">
            <a:extLst>
              <a:ext uri="{FF2B5EF4-FFF2-40B4-BE49-F238E27FC236}">
                <a16:creationId xmlns:a16="http://schemas.microsoft.com/office/drawing/2014/main" id="{E7F91071-AB07-5EC7-CEF0-DCC448D93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076" y="4712676"/>
            <a:ext cx="1817077" cy="181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811679"/>
      </p:ext>
    </p:extLst>
  </p:cSld>
  <p:clrMapOvr>
    <a:masterClrMapping/>
  </p:clrMapOvr>
</p:sld>
</file>

<file path=ppt/theme/theme1.xml><?xml version="1.0" encoding="utf-8"?>
<a:theme xmlns:a="http://schemas.openxmlformats.org/drawingml/2006/main" name="BohemianVTI">
  <a:themeElements>
    <a:clrScheme name="AnalogousFromLightSeedLeftStep">
      <a:dk1>
        <a:srgbClr val="000000"/>
      </a:dk1>
      <a:lt1>
        <a:srgbClr val="FFFFFF"/>
      </a:lt1>
      <a:dk2>
        <a:srgbClr val="1F2D37"/>
      </a:dk2>
      <a:lt2>
        <a:srgbClr val="E4E2E8"/>
      </a:lt2>
      <a:accent1>
        <a:srgbClr val="9AA67D"/>
      </a:accent1>
      <a:accent2>
        <a:srgbClr val="A9A273"/>
      </a:accent2>
      <a:accent3>
        <a:srgbClr val="BB9B81"/>
      </a:accent3>
      <a:accent4>
        <a:srgbClr val="BA827F"/>
      </a:accent4>
      <a:accent5>
        <a:srgbClr val="C492A4"/>
      </a:accent5>
      <a:accent6>
        <a:srgbClr val="BA7FAD"/>
      </a:accent6>
      <a:hlink>
        <a:srgbClr val="7E69AE"/>
      </a:hlink>
      <a:folHlink>
        <a:srgbClr val="7F7F7F"/>
      </a:folHlink>
    </a:clrScheme>
    <a:fontScheme name="modern love avenir">
      <a:majorFont>
        <a:latin typeface="Modern Love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hemianVTI" id="{B5E50611-F7C7-47BC-81A6-BE9493DF8677}" vid="{7A26D0DD-A1A5-444B-B0FB-E7DB9E2D047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D521C3CF059A40B152EB2E423553BF" ma:contentTypeVersion="14" ma:contentTypeDescription="Een nieuw document maken." ma:contentTypeScope="" ma:versionID="3f7b4042e21e145e97ba877e0e07b44b">
  <xsd:schema xmlns:xsd="http://www.w3.org/2001/XMLSchema" xmlns:xs="http://www.w3.org/2001/XMLSchema" xmlns:p="http://schemas.microsoft.com/office/2006/metadata/properties" xmlns:ns2="249ef255-213c-48b2-a687-09d4aceac083" xmlns:ns3="140e5dc6-fd66-480b-b0c2-bc0ec4a5c39f" targetNamespace="http://schemas.microsoft.com/office/2006/metadata/properties" ma:root="true" ma:fieldsID="c5b3e4a55dc10632205b4d1dbf8fb6aa" ns2:_="" ns3:_="">
    <xsd:import namespace="249ef255-213c-48b2-a687-09d4aceac083"/>
    <xsd:import namespace="140e5dc6-fd66-480b-b0c2-bc0ec4a5c3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9ef255-213c-48b2-a687-09d4aceac0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0e5dc6-fd66-480b-b0c2-bc0ec4a5c39f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3AF71EB-DBC1-4B93-9A17-0C49BCCE898E}">
  <ds:schemaRefs>
    <ds:schemaRef ds:uri="140e5dc6-fd66-480b-b0c2-bc0ec4a5c39f"/>
    <ds:schemaRef ds:uri="249ef255-213c-48b2-a687-09d4aceac08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53B8368-3673-4885-8994-CEA428BFA271}">
  <ds:schemaRefs>
    <ds:schemaRef ds:uri="140e5dc6-fd66-480b-b0c2-bc0ec4a5c39f"/>
    <ds:schemaRef ds:uri="249ef255-213c-48b2-a687-09d4aceac08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A88C1AC-D93F-4315-8F60-37ECD8F168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BohemianVTI</vt:lpstr>
      <vt:lpstr>LOB klas 5</vt:lpstr>
      <vt:lpstr>De decanen</vt:lpstr>
      <vt:lpstr>Begin nu!</vt:lpstr>
      <vt:lpstr>Waar te beginnen?</vt:lpstr>
      <vt:lpstr>PowerPoint Presentation</vt:lpstr>
      <vt:lpstr>Wegstrepen</vt:lpstr>
      <vt:lpstr>Hulp</vt:lpstr>
      <vt:lpstr>Open dagen</vt:lpstr>
      <vt:lpstr>LOB-Verlof</vt:lpstr>
      <vt:lpstr>Leidse Voorlichtingsavonden</vt:lpstr>
      <vt:lpstr>Decaangymnasiumleiden.nl</vt:lpstr>
      <vt:lpstr>PRE-programma’s</vt:lpstr>
      <vt:lpstr>Deadlines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LOB klas 5</dc:title>
  <dc:creator>Elise</dc:creator>
  <cp:revision>1</cp:revision>
  <dcterms:created xsi:type="dcterms:W3CDTF">2021-09-28T06:57:14Z</dcterms:created>
  <dcterms:modified xsi:type="dcterms:W3CDTF">2023-09-22T08:18:49Z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0x0101004CD521C3CF059A40B152EB2E423553BF</vt:lpwstr>
  </property>
</Properties>
</file>