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4"/>
  </p:sldMasterIdLst>
  <p:notesMasterIdLst>
    <p:notesMasterId r:id="rId51"/>
  </p:notesMasterIdLst>
  <p:handoutMasterIdLst>
    <p:handoutMasterId r:id="rId52"/>
  </p:handoutMasterIdLst>
  <p:sldIdLst>
    <p:sldId id="348" r:id="rId5"/>
    <p:sldId id="380" r:id="rId6"/>
    <p:sldId id="362" r:id="rId7"/>
    <p:sldId id="370" r:id="rId8"/>
    <p:sldId id="347" r:id="rId9"/>
    <p:sldId id="258" r:id="rId10"/>
    <p:sldId id="262" r:id="rId11"/>
    <p:sldId id="365" r:id="rId12"/>
    <p:sldId id="366" r:id="rId13"/>
    <p:sldId id="356" r:id="rId14"/>
    <p:sldId id="358" r:id="rId15"/>
    <p:sldId id="359" r:id="rId16"/>
    <p:sldId id="381" r:id="rId17"/>
    <p:sldId id="367" r:id="rId18"/>
    <p:sldId id="369" r:id="rId19"/>
    <p:sldId id="259" r:id="rId20"/>
    <p:sldId id="349" r:id="rId21"/>
    <p:sldId id="263" r:id="rId22"/>
    <p:sldId id="267" r:id="rId23"/>
    <p:sldId id="266" r:id="rId24"/>
    <p:sldId id="320" r:id="rId25"/>
    <p:sldId id="346" r:id="rId26"/>
    <p:sldId id="321" r:id="rId27"/>
    <p:sldId id="264" r:id="rId28"/>
    <p:sldId id="368" r:id="rId29"/>
    <p:sldId id="372" r:id="rId30"/>
    <p:sldId id="373" r:id="rId31"/>
    <p:sldId id="374" r:id="rId32"/>
    <p:sldId id="378" r:id="rId33"/>
    <p:sldId id="353" r:id="rId34"/>
    <p:sldId id="375" r:id="rId35"/>
    <p:sldId id="379" r:id="rId36"/>
    <p:sldId id="376" r:id="rId37"/>
    <p:sldId id="352" r:id="rId38"/>
    <p:sldId id="351" r:id="rId39"/>
    <p:sldId id="277" r:id="rId40"/>
    <p:sldId id="337" r:id="rId41"/>
    <p:sldId id="355" r:id="rId42"/>
    <p:sldId id="278" r:id="rId43"/>
    <p:sldId id="280" r:id="rId44"/>
    <p:sldId id="377" r:id="rId45"/>
    <p:sldId id="363" r:id="rId46"/>
    <p:sldId id="273" r:id="rId47"/>
    <p:sldId id="354" r:id="rId48"/>
    <p:sldId id="275" r:id="rId49"/>
    <p:sldId id="276" r:id="rId5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039997F-A030-4805-AD4F-7EAC7D6F16CA}">
          <p14:sldIdLst>
            <p14:sldId id="348"/>
          </p14:sldIdLst>
        </p14:section>
        <p14:section name="Overzichtssectie" id="{5E581AA0-4730-465A-87A5-B0B4AEA8E891}">
          <p14:sldIdLst>
            <p14:sldId id="380"/>
            <p14:sldId id="362"/>
            <p14:sldId id="370"/>
          </p14:sldIdLst>
        </p14:section>
        <p14:section name="Profielen" id="{6D1B2685-EDFC-40AB-8DB5-6BB82AF7475E}">
          <p14:sldIdLst>
            <p14:sldId id="347"/>
            <p14:sldId id="258"/>
            <p14:sldId id="262"/>
            <p14:sldId id="365"/>
            <p14:sldId id="366"/>
            <p14:sldId id="356"/>
            <p14:sldId id="358"/>
            <p14:sldId id="359"/>
            <p14:sldId id="381"/>
            <p14:sldId id="367"/>
            <p14:sldId id="369"/>
            <p14:sldId id="259"/>
          </p14:sldIdLst>
        </p14:section>
        <p14:section name="Begeleiding" id="{9C7A7174-9272-4D27-A1C5-B36D94E3AED1}">
          <p14:sldIdLst>
            <p14:sldId id="349"/>
            <p14:sldId id="263"/>
            <p14:sldId id="267"/>
            <p14:sldId id="266"/>
            <p14:sldId id="320"/>
            <p14:sldId id="346"/>
            <p14:sldId id="321"/>
            <p14:sldId id="264"/>
          </p14:sldIdLst>
        </p14:section>
        <p14:section name="Keuzeproces" id="{88156B63-1288-4633-ADD5-1E0F4750009B}">
          <p14:sldIdLst>
            <p14:sldId id="368"/>
            <p14:sldId id="372"/>
            <p14:sldId id="373"/>
            <p14:sldId id="374"/>
            <p14:sldId id="378"/>
            <p14:sldId id="353"/>
            <p14:sldId id="375"/>
            <p14:sldId id="379"/>
          </p14:sldIdLst>
        </p14:section>
        <p14:section name="Valkuilen" id="{382EEEF0-834E-49D4-B27F-B6501BCA7E7E}">
          <p14:sldIdLst>
            <p14:sldId id="376"/>
            <p14:sldId id="352"/>
            <p14:sldId id="351"/>
            <p14:sldId id="277"/>
            <p14:sldId id="337"/>
            <p14:sldId id="355"/>
            <p14:sldId id="278"/>
            <p14:sldId id="280"/>
            <p14:sldId id="377"/>
          </p14:sldIdLst>
        </p14:section>
        <p14:section name="M of N?" id="{E224F67A-1F3A-4446-A6C9-75DB8406D30B}">
          <p14:sldIdLst>
            <p14:sldId id="363"/>
            <p14:sldId id="273"/>
          </p14:sldIdLst>
        </p14:section>
        <p14:section name="Vak op  contract" id="{DB481603-EC9E-41A4-ACA4-19F433715E48}">
          <p14:sldIdLst/>
        </p14:section>
        <p14:section name="Tijdpad" id="{A7CBDD2D-BB31-47DA-8672-174C1AA3DB84}">
          <p14:sldIdLst>
            <p14:sldId id="354"/>
            <p14:sldId id="275"/>
          </p14:sldIdLst>
        </p14:section>
        <p14:section name="Sectie 8" id="{71F886C7-457D-4660-BAD1-882D58A630ED}">
          <p14:sldIdLst>
            <p14:sldId id="276"/>
          </p14:sldIdLst>
        </p14:section>
      </p14:sectionLst>
    </p:ext>
    <p:ext uri="{EFAFB233-063F-42B5-8137-9DF3F51BA10A}">
      <p15:sldGuideLst xmlns:p15="http://schemas.microsoft.com/office/powerpoint/2012/main">
        <p15:guide id="1" orient="horz" pos="222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uizinga, Sven"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2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2EBF2-64A3-4473-94DE-64FCE59526FC}" v="167" vWet="169" dt="2024-01-17T18:11:42.797"/>
    <p1510:client id="{CB9930F8-8B7F-46D8-83BB-B612138B3F90}" v="927" dt="2024-01-18T08:52:29.82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43" autoAdjust="0"/>
  </p:normalViewPr>
  <p:slideViewPr>
    <p:cSldViewPr snapToGrid="0">
      <p:cViewPr varScale="1">
        <p:scale>
          <a:sx n="64" d="100"/>
          <a:sy n="64" d="100"/>
        </p:scale>
        <p:origin x="1320" y="62"/>
      </p:cViewPr>
      <p:guideLst>
        <p:guide orient="horz" pos="2228"/>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ster , Marilyn" userId="9716e5b7-4260-4f7e-92a2-929d3931d54b" providerId="ADAL" clId="{CB9930F8-8B7F-46D8-83BB-B612138B3F90}"/>
    <pc:docChg chg="undo custSel addSld delSld modSld sldOrd delSection modSection">
      <pc:chgData name="Monster , Marilyn" userId="9716e5b7-4260-4f7e-92a2-929d3931d54b" providerId="ADAL" clId="{CB9930F8-8B7F-46D8-83BB-B612138B3F90}" dt="2024-01-18T08:56:32.510" v="5169" actId="20577"/>
      <pc:docMkLst>
        <pc:docMk/>
      </pc:docMkLst>
      <pc:sldChg chg="addSp delSp modSp mod chgLayout">
        <pc:chgData name="Monster , Marilyn" userId="9716e5b7-4260-4f7e-92a2-929d3931d54b" providerId="ADAL" clId="{CB9930F8-8B7F-46D8-83BB-B612138B3F90}" dt="2024-01-18T08:56:32.510" v="5169" actId="20577"/>
        <pc:sldMkLst>
          <pc:docMk/>
          <pc:sldMk cId="154255387" sldId="259"/>
        </pc:sldMkLst>
        <pc:spChg chg="mod ord">
          <ac:chgData name="Monster , Marilyn" userId="9716e5b7-4260-4f7e-92a2-929d3931d54b" providerId="ADAL" clId="{CB9930F8-8B7F-46D8-83BB-B612138B3F90}" dt="2024-01-16T07:35:01.180" v="4094" actId="6264"/>
          <ac:spMkLst>
            <pc:docMk/>
            <pc:sldMk cId="154255387" sldId="259"/>
            <ac:spMk id="2" creationId="{00000000-0000-0000-0000-000000000000}"/>
          </ac:spMkLst>
        </pc:spChg>
        <pc:spChg chg="mod">
          <ac:chgData name="Monster , Marilyn" userId="9716e5b7-4260-4f7e-92a2-929d3931d54b" providerId="ADAL" clId="{CB9930F8-8B7F-46D8-83BB-B612138B3F90}" dt="2024-01-16T07:35:13.512" v="4095" actId="1076"/>
          <ac:spMkLst>
            <pc:docMk/>
            <pc:sldMk cId="154255387" sldId="259"/>
            <ac:spMk id="3" creationId="{00000000-0000-0000-0000-000000000000}"/>
          </ac:spMkLst>
        </pc:spChg>
        <pc:spChg chg="mod">
          <ac:chgData name="Monster , Marilyn" userId="9716e5b7-4260-4f7e-92a2-929d3931d54b" providerId="ADAL" clId="{CB9930F8-8B7F-46D8-83BB-B612138B3F90}" dt="2024-01-16T07:35:45.084" v="4100" actId="1035"/>
          <ac:spMkLst>
            <pc:docMk/>
            <pc:sldMk cId="154255387" sldId="259"/>
            <ac:spMk id="6" creationId="{3065B342-3DC5-4A3D-B6FB-1B55BFB68A0D}"/>
          </ac:spMkLst>
        </pc:spChg>
        <pc:spChg chg="add del mod">
          <ac:chgData name="Monster , Marilyn" userId="9716e5b7-4260-4f7e-92a2-929d3931d54b" providerId="ADAL" clId="{CB9930F8-8B7F-46D8-83BB-B612138B3F90}" dt="2024-01-16T07:35:01.180" v="4094" actId="6264"/>
          <ac:spMkLst>
            <pc:docMk/>
            <pc:sldMk cId="154255387" sldId="259"/>
            <ac:spMk id="10" creationId="{2CBDE126-68D0-4741-1DC2-E3BA966FD1C3}"/>
          </ac:spMkLst>
        </pc:spChg>
        <pc:spChg chg="add del mod">
          <ac:chgData name="Monster , Marilyn" userId="9716e5b7-4260-4f7e-92a2-929d3931d54b" providerId="ADAL" clId="{CB9930F8-8B7F-46D8-83BB-B612138B3F90}" dt="2024-01-16T07:35:01.180" v="4094" actId="6264"/>
          <ac:spMkLst>
            <pc:docMk/>
            <pc:sldMk cId="154255387" sldId="259"/>
            <ac:spMk id="11" creationId="{75F0213B-BC7D-4F55-90C8-89B7BFD999F3}"/>
          </ac:spMkLst>
        </pc:spChg>
        <pc:graphicFrameChg chg="mod">
          <ac:chgData name="Monster , Marilyn" userId="9716e5b7-4260-4f7e-92a2-929d3931d54b" providerId="ADAL" clId="{CB9930F8-8B7F-46D8-83BB-B612138B3F90}" dt="2024-01-16T07:35:33.788" v="4097" actId="1076"/>
          <ac:graphicFrameMkLst>
            <pc:docMk/>
            <pc:sldMk cId="154255387" sldId="259"/>
            <ac:graphicFrameMk id="5" creationId="{7AA77ED7-BCF2-4AE9-9E8C-3F6B15E405B0}"/>
          </ac:graphicFrameMkLst>
        </pc:graphicFrameChg>
        <pc:graphicFrameChg chg="modGraphic">
          <ac:chgData name="Monster , Marilyn" userId="9716e5b7-4260-4f7e-92a2-929d3931d54b" providerId="ADAL" clId="{CB9930F8-8B7F-46D8-83BB-B612138B3F90}" dt="2024-01-18T08:56:32.510" v="5169" actId="20577"/>
          <ac:graphicFrameMkLst>
            <pc:docMk/>
            <pc:sldMk cId="154255387" sldId="259"/>
            <ac:graphicFrameMk id="7" creationId="{00000000-0000-0000-0000-000000000000}"/>
          </ac:graphicFrameMkLst>
        </pc:graphicFrameChg>
        <pc:graphicFrameChg chg="mod ord">
          <ac:chgData name="Monster , Marilyn" userId="9716e5b7-4260-4f7e-92a2-929d3931d54b" providerId="ADAL" clId="{CB9930F8-8B7F-46D8-83BB-B612138B3F90}" dt="2024-01-16T07:35:01.180" v="4094" actId="6264"/>
          <ac:graphicFrameMkLst>
            <pc:docMk/>
            <pc:sldMk cId="154255387" sldId="259"/>
            <ac:graphicFrameMk id="8" creationId="{00000000-0000-0000-0000-000000000000}"/>
          </ac:graphicFrameMkLst>
        </pc:graphicFrameChg>
        <pc:graphicFrameChg chg="mod">
          <ac:chgData name="Monster , Marilyn" userId="9716e5b7-4260-4f7e-92a2-929d3931d54b" providerId="ADAL" clId="{CB9930F8-8B7F-46D8-83BB-B612138B3F90}" dt="2024-01-16T07:35:23.800" v="4096" actId="1076"/>
          <ac:graphicFrameMkLst>
            <pc:docMk/>
            <pc:sldMk cId="154255387" sldId="259"/>
            <ac:graphicFrameMk id="9" creationId="{00000000-0000-0000-0000-000000000000}"/>
          </ac:graphicFrameMkLst>
        </pc:graphicFrameChg>
      </pc:sldChg>
      <pc:sldChg chg="modNotesTx">
        <pc:chgData name="Monster , Marilyn" userId="9716e5b7-4260-4f7e-92a2-929d3931d54b" providerId="ADAL" clId="{CB9930F8-8B7F-46D8-83BB-B612138B3F90}" dt="2024-01-14T20:03:57.591" v="3474" actId="20577"/>
        <pc:sldMkLst>
          <pc:docMk/>
          <pc:sldMk cId="4128027177" sldId="262"/>
        </pc:sldMkLst>
      </pc:sldChg>
      <pc:sldChg chg="ord">
        <pc:chgData name="Monster , Marilyn" userId="9716e5b7-4260-4f7e-92a2-929d3931d54b" providerId="ADAL" clId="{CB9930F8-8B7F-46D8-83BB-B612138B3F90}" dt="2024-01-14T19:25:55.188" v="241"/>
        <pc:sldMkLst>
          <pc:docMk/>
          <pc:sldMk cId="4125016707" sldId="273"/>
        </pc:sldMkLst>
      </pc:sldChg>
      <pc:sldChg chg="modSp modNotesTx">
        <pc:chgData name="Monster , Marilyn" userId="9716e5b7-4260-4f7e-92a2-929d3931d54b" providerId="ADAL" clId="{CB9930F8-8B7F-46D8-83BB-B612138B3F90}" dt="2024-01-16T07:28:34.811" v="4020" actId="20577"/>
        <pc:sldMkLst>
          <pc:docMk/>
          <pc:sldMk cId="1683561956" sldId="275"/>
        </pc:sldMkLst>
        <pc:spChg chg="mod">
          <ac:chgData name="Monster , Marilyn" userId="9716e5b7-4260-4f7e-92a2-929d3931d54b" providerId="ADAL" clId="{CB9930F8-8B7F-46D8-83BB-B612138B3F90}" dt="2024-01-16T07:26:34.334" v="3995" actId="20577"/>
          <ac:spMkLst>
            <pc:docMk/>
            <pc:sldMk cId="1683561956" sldId="275"/>
            <ac:spMk id="9" creationId="{00000000-0000-0000-0000-000000000000}"/>
          </ac:spMkLst>
        </pc:spChg>
        <pc:spChg chg="mod">
          <ac:chgData name="Monster , Marilyn" userId="9716e5b7-4260-4f7e-92a2-929d3931d54b" providerId="ADAL" clId="{CB9930F8-8B7F-46D8-83BB-B612138B3F90}" dt="2024-01-16T07:26:30.441" v="3993" actId="20577"/>
          <ac:spMkLst>
            <pc:docMk/>
            <pc:sldMk cId="1683561956" sldId="275"/>
            <ac:spMk id="11" creationId="{00000000-0000-0000-0000-000000000000}"/>
          </ac:spMkLst>
        </pc:spChg>
        <pc:spChg chg="mod">
          <ac:chgData name="Monster , Marilyn" userId="9716e5b7-4260-4f7e-92a2-929d3931d54b" providerId="ADAL" clId="{CB9930F8-8B7F-46D8-83BB-B612138B3F90}" dt="2024-01-16T07:26:48.422" v="3997" actId="20577"/>
          <ac:spMkLst>
            <pc:docMk/>
            <pc:sldMk cId="1683561956" sldId="275"/>
            <ac:spMk id="12" creationId="{00000000-0000-0000-0000-000000000000}"/>
          </ac:spMkLst>
        </pc:spChg>
      </pc:sldChg>
      <pc:sldChg chg="modSp mod setBg">
        <pc:chgData name="Monster , Marilyn" userId="9716e5b7-4260-4f7e-92a2-929d3931d54b" providerId="ADAL" clId="{CB9930F8-8B7F-46D8-83BB-B612138B3F90}" dt="2024-01-16T09:32:33.791" v="5144" actId="26606"/>
        <pc:sldMkLst>
          <pc:docMk/>
          <pc:sldMk cId="1012975643" sldId="276"/>
        </pc:sldMkLst>
        <pc:picChg chg="mod">
          <ac:chgData name="Monster , Marilyn" userId="9716e5b7-4260-4f7e-92a2-929d3931d54b" providerId="ADAL" clId="{CB9930F8-8B7F-46D8-83BB-B612138B3F90}" dt="2024-01-16T09:32:33.791" v="5144" actId="26606"/>
          <ac:picMkLst>
            <pc:docMk/>
            <pc:sldMk cId="1012975643" sldId="276"/>
            <ac:picMk id="6" creationId="{A813B1E3-1AE7-4673-A2D3-E737EC1690E3}"/>
          </ac:picMkLst>
        </pc:picChg>
      </pc:sldChg>
      <pc:sldChg chg="addSp delSp modSp mod setBg addAnim modAnim">
        <pc:chgData name="Monster , Marilyn" userId="9716e5b7-4260-4f7e-92a2-929d3931d54b" providerId="ADAL" clId="{CB9930F8-8B7F-46D8-83BB-B612138B3F90}" dt="2024-01-14T19:18:28.418" v="178" actId="20577"/>
        <pc:sldMkLst>
          <pc:docMk/>
          <pc:sldMk cId="1150771672" sldId="277"/>
        </pc:sldMkLst>
        <pc:spChg chg="mod ord">
          <ac:chgData name="Monster , Marilyn" userId="9716e5b7-4260-4f7e-92a2-929d3931d54b" providerId="ADAL" clId="{CB9930F8-8B7F-46D8-83BB-B612138B3F90}" dt="2024-01-14T19:18:28.418" v="178" actId="20577"/>
          <ac:spMkLst>
            <pc:docMk/>
            <pc:sldMk cId="1150771672" sldId="277"/>
            <ac:spMk id="2" creationId="{00000000-0000-0000-0000-000000000000}"/>
          </ac:spMkLst>
        </pc:spChg>
        <pc:grpChg chg="add del">
          <ac:chgData name="Monster , Marilyn" userId="9716e5b7-4260-4f7e-92a2-929d3931d54b" providerId="ADAL" clId="{CB9930F8-8B7F-46D8-83BB-B612138B3F90}" dt="2024-01-14T19:18:08.033" v="174" actId="26606"/>
          <ac:grpSpMkLst>
            <pc:docMk/>
            <pc:sldMk cId="1150771672" sldId="277"/>
            <ac:grpSpMk id="8199" creationId="{A5AFB369-4673-4727-A7CD-D86AFE0AE069}"/>
          </ac:grpSpMkLst>
        </pc:grpChg>
        <pc:grpChg chg="add">
          <ac:chgData name="Monster , Marilyn" userId="9716e5b7-4260-4f7e-92a2-929d3931d54b" providerId="ADAL" clId="{CB9930F8-8B7F-46D8-83BB-B612138B3F90}" dt="2024-01-14T19:18:08.052" v="175" actId="26606"/>
          <ac:grpSpMkLst>
            <pc:docMk/>
            <pc:sldMk cId="1150771672" sldId="277"/>
            <ac:grpSpMk id="8211" creationId="{88C9B83F-64CD-41C1-925F-A08801FFD0BD}"/>
          </ac:grpSpMkLst>
        </pc:grpChg>
        <pc:picChg chg="mod">
          <ac:chgData name="Monster , Marilyn" userId="9716e5b7-4260-4f7e-92a2-929d3931d54b" providerId="ADAL" clId="{CB9930F8-8B7F-46D8-83BB-B612138B3F90}" dt="2024-01-14T19:18:08.052" v="175" actId="26606"/>
          <ac:picMkLst>
            <pc:docMk/>
            <pc:sldMk cId="1150771672" sldId="277"/>
            <ac:picMk id="8194" creationId="{C69E7812-2DFF-4472-AB10-FDCBA4F9ECCE}"/>
          </ac:picMkLst>
        </pc:picChg>
      </pc:sldChg>
      <pc:sldChg chg="modSp mod">
        <pc:chgData name="Monster , Marilyn" userId="9716e5b7-4260-4f7e-92a2-929d3931d54b" providerId="ADAL" clId="{CB9930F8-8B7F-46D8-83BB-B612138B3F90}" dt="2024-01-14T20:09:13.355" v="3813" actId="20577"/>
        <pc:sldMkLst>
          <pc:docMk/>
          <pc:sldMk cId="4221019483" sldId="278"/>
        </pc:sldMkLst>
        <pc:spChg chg="mod">
          <ac:chgData name="Monster , Marilyn" userId="9716e5b7-4260-4f7e-92a2-929d3931d54b" providerId="ADAL" clId="{CB9930F8-8B7F-46D8-83BB-B612138B3F90}" dt="2024-01-14T20:09:13.355" v="3813" actId="20577"/>
          <ac:spMkLst>
            <pc:docMk/>
            <pc:sldMk cId="4221019483" sldId="278"/>
            <ac:spMk id="2" creationId="{00000000-0000-0000-0000-000000000000}"/>
          </ac:spMkLst>
        </pc:spChg>
      </pc:sldChg>
      <pc:sldChg chg="addSp delSp modSp mod setBg addAnim modAnim">
        <pc:chgData name="Monster , Marilyn" userId="9716e5b7-4260-4f7e-92a2-929d3931d54b" providerId="ADAL" clId="{CB9930F8-8B7F-46D8-83BB-B612138B3F90}" dt="2024-01-16T09:22:11.181" v="5143" actId="207"/>
        <pc:sldMkLst>
          <pc:docMk/>
          <pc:sldMk cId="839495632" sldId="280"/>
        </pc:sldMkLst>
        <pc:spChg chg="mod ord">
          <ac:chgData name="Monster , Marilyn" userId="9716e5b7-4260-4f7e-92a2-929d3931d54b" providerId="ADAL" clId="{CB9930F8-8B7F-46D8-83BB-B612138B3F90}" dt="2024-01-14T19:23:34.821" v="239" actId="20577"/>
          <ac:spMkLst>
            <pc:docMk/>
            <pc:sldMk cId="839495632" sldId="280"/>
            <ac:spMk id="2" creationId="{00000000-0000-0000-0000-000000000000}"/>
          </ac:spMkLst>
        </pc:spChg>
        <pc:spChg chg="add mod">
          <ac:chgData name="Monster , Marilyn" userId="9716e5b7-4260-4f7e-92a2-929d3931d54b" providerId="ADAL" clId="{CB9930F8-8B7F-46D8-83BB-B612138B3F90}" dt="2024-01-16T09:22:11.181" v="5143" actId="207"/>
          <ac:spMkLst>
            <pc:docMk/>
            <pc:sldMk cId="839495632" sldId="280"/>
            <ac:spMk id="4" creationId="{74621FA9-947D-18FB-2C6D-BC9F5937516D}"/>
          </ac:spMkLst>
        </pc:spChg>
        <pc:spChg chg="add del">
          <ac:chgData name="Monster , Marilyn" userId="9716e5b7-4260-4f7e-92a2-929d3931d54b" providerId="ADAL" clId="{CB9930F8-8B7F-46D8-83BB-B612138B3F90}" dt="2024-01-14T19:23:15.495" v="233" actId="26606"/>
          <ac:spMkLst>
            <pc:docMk/>
            <pc:sldMk cId="839495632" sldId="280"/>
            <ac:spMk id="4119" creationId="{8CDA3497-1EDA-4EB3-9C27-4D9835D30AAB}"/>
          </ac:spMkLst>
        </pc:spChg>
        <pc:spChg chg="add del">
          <ac:chgData name="Monster , Marilyn" userId="9716e5b7-4260-4f7e-92a2-929d3931d54b" providerId="ADAL" clId="{CB9930F8-8B7F-46D8-83BB-B612138B3F90}" dt="2024-01-14T19:23:15.495" v="233" actId="26606"/>
          <ac:spMkLst>
            <pc:docMk/>
            <pc:sldMk cId="839495632" sldId="280"/>
            <ac:spMk id="4121" creationId="{41F9764E-9AA0-49A3-9EA2-885EE9914014}"/>
          </ac:spMkLst>
        </pc:spChg>
        <pc:spChg chg="add del">
          <ac:chgData name="Monster , Marilyn" userId="9716e5b7-4260-4f7e-92a2-929d3931d54b" providerId="ADAL" clId="{CB9930F8-8B7F-46D8-83BB-B612138B3F90}" dt="2024-01-14T19:23:15.495" v="233" actId="26606"/>
          <ac:spMkLst>
            <pc:docMk/>
            <pc:sldMk cId="839495632" sldId="280"/>
            <ac:spMk id="4123" creationId="{FA3A4F4A-4DC4-43F2-AC2D-06211A812FC0}"/>
          </ac:spMkLst>
        </pc:spChg>
        <pc:spChg chg="add del">
          <ac:chgData name="Monster , Marilyn" userId="9716e5b7-4260-4f7e-92a2-929d3931d54b" providerId="ADAL" clId="{CB9930F8-8B7F-46D8-83BB-B612138B3F90}" dt="2024-01-14T19:23:15.495" v="233" actId="26606"/>
          <ac:spMkLst>
            <pc:docMk/>
            <pc:sldMk cId="839495632" sldId="280"/>
            <ac:spMk id="4125" creationId="{84CFB374-B343-457A-B567-B4D784B1FEAE}"/>
          </ac:spMkLst>
        </pc:spChg>
        <pc:spChg chg="add del">
          <ac:chgData name="Monster , Marilyn" userId="9716e5b7-4260-4f7e-92a2-929d3931d54b" providerId="ADAL" clId="{CB9930F8-8B7F-46D8-83BB-B612138B3F90}" dt="2024-01-14T19:23:15.495" v="233" actId="26606"/>
          <ac:spMkLst>
            <pc:docMk/>
            <pc:sldMk cId="839495632" sldId="280"/>
            <ac:spMk id="4127" creationId="{0597FEEE-1E11-4396-BB69-B43FA92F9580}"/>
          </ac:spMkLst>
        </pc:spChg>
        <pc:spChg chg="add del">
          <ac:chgData name="Monster , Marilyn" userId="9716e5b7-4260-4f7e-92a2-929d3931d54b" providerId="ADAL" clId="{CB9930F8-8B7F-46D8-83BB-B612138B3F90}" dt="2024-01-14T19:23:15.495" v="233" actId="26606"/>
          <ac:spMkLst>
            <pc:docMk/>
            <pc:sldMk cId="839495632" sldId="280"/>
            <ac:spMk id="4129" creationId="{A2DB2F81-3E68-4044-B7C2-03DEEC50D8F5}"/>
          </ac:spMkLst>
        </pc:spChg>
        <pc:spChg chg="add del">
          <ac:chgData name="Monster , Marilyn" userId="9716e5b7-4260-4f7e-92a2-929d3931d54b" providerId="ADAL" clId="{CB9930F8-8B7F-46D8-83BB-B612138B3F90}" dt="2024-01-14T19:23:15.495" v="233" actId="26606"/>
          <ac:spMkLst>
            <pc:docMk/>
            <pc:sldMk cId="839495632" sldId="280"/>
            <ac:spMk id="4131" creationId="{DC2F7294-2397-4C96-AB1E-E66CDEA3B5DF}"/>
          </ac:spMkLst>
        </pc:spChg>
        <pc:spChg chg="add">
          <ac:chgData name="Monster , Marilyn" userId="9716e5b7-4260-4f7e-92a2-929d3931d54b" providerId="ADAL" clId="{CB9930F8-8B7F-46D8-83BB-B612138B3F90}" dt="2024-01-14T19:23:15.577" v="234" actId="26606"/>
          <ac:spMkLst>
            <pc:docMk/>
            <pc:sldMk cId="839495632" sldId="280"/>
            <ac:spMk id="4144" creationId="{66D61E08-70C3-48D8-BEA0-787111DC30DA}"/>
          </ac:spMkLst>
        </pc:spChg>
        <pc:spChg chg="add">
          <ac:chgData name="Monster , Marilyn" userId="9716e5b7-4260-4f7e-92a2-929d3931d54b" providerId="ADAL" clId="{CB9930F8-8B7F-46D8-83BB-B612138B3F90}" dt="2024-01-14T19:23:15.577" v="234" actId="26606"/>
          <ac:spMkLst>
            <pc:docMk/>
            <pc:sldMk cId="839495632" sldId="280"/>
            <ac:spMk id="4145" creationId="{FC55298F-0AE5-478E-AD2B-03C2614C5833}"/>
          </ac:spMkLst>
        </pc:spChg>
        <pc:spChg chg="add">
          <ac:chgData name="Monster , Marilyn" userId="9716e5b7-4260-4f7e-92a2-929d3931d54b" providerId="ADAL" clId="{CB9930F8-8B7F-46D8-83BB-B612138B3F90}" dt="2024-01-14T19:23:15.577" v="234" actId="26606"/>
          <ac:spMkLst>
            <pc:docMk/>
            <pc:sldMk cId="839495632" sldId="280"/>
            <ac:spMk id="4146" creationId="{C180E4EA-0B63-4779-A895-7E90E71088F3}"/>
          </ac:spMkLst>
        </pc:spChg>
        <pc:spChg chg="add">
          <ac:chgData name="Monster , Marilyn" userId="9716e5b7-4260-4f7e-92a2-929d3931d54b" providerId="ADAL" clId="{CB9930F8-8B7F-46D8-83BB-B612138B3F90}" dt="2024-01-14T19:23:15.577" v="234" actId="26606"/>
          <ac:spMkLst>
            <pc:docMk/>
            <pc:sldMk cId="839495632" sldId="280"/>
            <ac:spMk id="4147" creationId="{CEE01D9D-3DE8-4EED-B0D3-8F3C79CC7673}"/>
          </ac:spMkLst>
        </pc:spChg>
        <pc:spChg chg="add">
          <ac:chgData name="Monster , Marilyn" userId="9716e5b7-4260-4f7e-92a2-929d3931d54b" providerId="ADAL" clId="{CB9930F8-8B7F-46D8-83BB-B612138B3F90}" dt="2024-01-14T19:23:15.577" v="234" actId="26606"/>
          <ac:spMkLst>
            <pc:docMk/>
            <pc:sldMk cId="839495632" sldId="280"/>
            <ac:spMk id="4148" creationId="{89AF5CE9-607F-43F4-8983-DCD6DA4051FD}"/>
          </ac:spMkLst>
        </pc:spChg>
        <pc:spChg chg="add">
          <ac:chgData name="Monster , Marilyn" userId="9716e5b7-4260-4f7e-92a2-929d3931d54b" providerId="ADAL" clId="{CB9930F8-8B7F-46D8-83BB-B612138B3F90}" dt="2024-01-14T19:23:15.577" v="234" actId="26606"/>
          <ac:spMkLst>
            <pc:docMk/>
            <pc:sldMk cId="839495632" sldId="280"/>
            <ac:spMk id="4149" creationId="{6EEA2DBD-9E1E-4521-8C01-F32AD18A89E3}"/>
          </ac:spMkLst>
        </pc:spChg>
        <pc:spChg chg="add">
          <ac:chgData name="Monster , Marilyn" userId="9716e5b7-4260-4f7e-92a2-929d3931d54b" providerId="ADAL" clId="{CB9930F8-8B7F-46D8-83BB-B612138B3F90}" dt="2024-01-14T19:23:15.577" v="234" actId="26606"/>
          <ac:spMkLst>
            <pc:docMk/>
            <pc:sldMk cId="839495632" sldId="280"/>
            <ac:spMk id="4150" creationId="{15BBD2C1-BA9B-46A9-A27A-33498B169272}"/>
          </ac:spMkLst>
        </pc:spChg>
        <pc:grpChg chg="add del">
          <ac:chgData name="Monster , Marilyn" userId="9716e5b7-4260-4f7e-92a2-929d3931d54b" providerId="ADAL" clId="{CB9930F8-8B7F-46D8-83BB-B612138B3F90}" dt="2024-01-14T19:23:15.495" v="233" actId="26606"/>
          <ac:grpSpMkLst>
            <pc:docMk/>
            <pc:sldMk cId="839495632" sldId="280"/>
            <ac:grpSpMk id="4103" creationId="{A5AFB369-4673-4727-A7CD-D86AFE0AE069}"/>
          </ac:grpSpMkLst>
        </pc:grpChg>
        <pc:grpChg chg="add">
          <ac:chgData name="Monster , Marilyn" userId="9716e5b7-4260-4f7e-92a2-929d3931d54b" providerId="ADAL" clId="{CB9930F8-8B7F-46D8-83BB-B612138B3F90}" dt="2024-01-14T19:23:15.577" v="234" actId="26606"/>
          <ac:grpSpMkLst>
            <pc:docMk/>
            <pc:sldMk cId="839495632" sldId="280"/>
            <ac:grpSpMk id="4133" creationId="{A5AFB369-4673-4727-A7CD-D86AFE0AE069}"/>
          </ac:grpSpMkLst>
        </pc:grpChg>
        <pc:picChg chg="add mod">
          <ac:chgData name="Monster , Marilyn" userId="9716e5b7-4260-4f7e-92a2-929d3931d54b" providerId="ADAL" clId="{CB9930F8-8B7F-46D8-83BB-B612138B3F90}" dt="2024-01-14T19:23:15.577" v="234" actId="26606"/>
          <ac:picMkLst>
            <pc:docMk/>
            <pc:sldMk cId="839495632" sldId="280"/>
            <ac:picMk id="4098" creationId="{00000000-0000-0000-0000-000000000000}"/>
          </ac:picMkLst>
        </pc:picChg>
        <pc:cxnChg chg="add del">
          <ac:chgData name="Monster , Marilyn" userId="9716e5b7-4260-4f7e-92a2-929d3931d54b" providerId="ADAL" clId="{CB9930F8-8B7F-46D8-83BB-B612138B3F90}" dt="2024-01-14T19:23:15.495" v="233" actId="26606"/>
          <ac:cxnSpMkLst>
            <pc:docMk/>
            <pc:sldMk cId="839495632" sldId="280"/>
            <ac:cxnSpMk id="4115" creationId="{27A85E05-9D34-4977-8352-DB3956997445}"/>
          </ac:cxnSpMkLst>
        </pc:cxnChg>
        <pc:cxnChg chg="add del">
          <ac:chgData name="Monster , Marilyn" userId="9716e5b7-4260-4f7e-92a2-929d3931d54b" providerId="ADAL" clId="{CB9930F8-8B7F-46D8-83BB-B612138B3F90}" dt="2024-01-14T19:23:15.495" v="233" actId="26606"/>
          <ac:cxnSpMkLst>
            <pc:docMk/>
            <pc:sldMk cId="839495632" sldId="280"/>
            <ac:cxnSpMk id="4117" creationId="{5CDED616-E554-4DB6-9F28-08F38A64A940}"/>
          </ac:cxnSpMkLst>
        </pc:cxnChg>
        <pc:cxnChg chg="add">
          <ac:chgData name="Monster , Marilyn" userId="9716e5b7-4260-4f7e-92a2-929d3931d54b" providerId="ADAL" clId="{CB9930F8-8B7F-46D8-83BB-B612138B3F90}" dt="2024-01-14T19:23:15.577" v="234" actId="26606"/>
          <ac:cxnSpMkLst>
            <pc:docMk/>
            <pc:sldMk cId="839495632" sldId="280"/>
            <ac:cxnSpMk id="4142" creationId="{A57C1A16-B8AB-4D99-A195-A38F556A6486}"/>
          </ac:cxnSpMkLst>
        </pc:cxnChg>
        <pc:cxnChg chg="add">
          <ac:chgData name="Monster , Marilyn" userId="9716e5b7-4260-4f7e-92a2-929d3931d54b" providerId="ADAL" clId="{CB9930F8-8B7F-46D8-83BB-B612138B3F90}" dt="2024-01-14T19:23:15.577" v="234" actId="26606"/>
          <ac:cxnSpMkLst>
            <pc:docMk/>
            <pc:sldMk cId="839495632" sldId="280"/>
            <ac:cxnSpMk id="4143" creationId="{F8A9B20B-D1DD-4573-B5EC-558029519236}"/>
          </ac:cxnSpMkLst>
        </pc:cxnChg>
      </pc:sldChg>
      <pc:sldChg chg="modSp mod modClrScheme chgLayout">
        <pc:chgData name="Monster , Marilyn" userId="9716e5b7-4260-4f7e-92a2-929d3931d54b" providerId="ADAL" clId="{CB9930F8-8B7F-46D8-83BB-B612138B3F90}" dt="2024-01-14T20:24:11.587" v="3988" actId="2711"/>
        <pc:sldMkLst>
          <pc:docMk/>
          <pc:sldMk cId="692734511" sldId="282"/>
        </pc:sldMkLst>
        <pc:spChg chg="mod ord">
          <ac:chgData name="Monster , Marilyn" userId="9716e5b7-4260-4f7e-92a2-929d3931d54b" providerId="ADAL" clId="{CB9930F8-8B7F-46D8-83BB-B612138B3F90}" dt="2024-01-14T20:24:11.587" v="3988" actId="2711"/>
          <ac:spMkLst>
            <pc:docMk/>
            <pc:sldMk cId="692734511" sldId="282"/>
            <ac:spMk id="2" creationId="{00000000-0000-0000-0000-000000000000}"/>
          </ac:spMkLst>
        </pc:spChg>
        <pc:picChg chg="mod ord">
          <ac:chgData name="Monster , Marilyn" userId="9716e5b7-4260-4f7e-92a2-929d3931d54b" providerId="ADAL" clId="{CB9930F8-8B7F-46D8-83BB-B612138B3F90}" dt="2024-01-14T19:12:36.233" v="172" actId="1076"/>
          <ac:picMkLst>
            <pc:docMk/>
            <pc:sldMk cId="692734511" sldId="282"/>
            <ac:picMk id="4" creationId="{00000000-0000-0000-0000-000000000000}"/>
          </ac:picMkLst>
        </pc:picChg>
      </pc:sldChg>
      <pc:sldChg chg="addSp delSp modSp mod setBg">
        <pc:chgData name="Monster , Marilyn" userId="9716e5b7-4260-4f7e-92a2-929d3931d54b" providerId="ADAL" clId="{CB9930F8-8B7F-46D8-83BB-B612138B3F90}" dt="2024-01-14T19:20:13.626" v="225" actId="26606"/>
        <pc:sldMkLst>
          <pc:docMk/>
          <pc:sldMk cId="1678737619" sldId="337"/>
        </pc:sldMkLst>
        <pc:spChg chg="mod">
          <ac:chgData name="Monster , Marilyn" userId="9716e5b7-4260-4f7e-92a2-929d3931d54b" providerId="ADAL" clId="{CB9930F8-8B7F-46D8-83BB-B612138B3F90}" dt="2024-01-14T19:20:13.626" v="225" actId="26606"/>
          <ac:spMkLst>
            <pc:docMk/>
            <pc:sldMk cId="1678737619" sldId="337"/>
            <ac:spMk id="2" creationId="{00000000-0000-0000-0000-000000000000}"/>
          </ac:spMkLst>
        </pc:spChg>
        <pc:spChg chg="add del">
          <ac:chgData name="Monster , Marilyn" userId="9716e5b7-4260-4f7e-92a2-929d3931d54b" providerId="ADAL" clId="{CB9930F8-8B7F-46D8-83BB-B612138B3F90}" dt="2024-01-14T19:20:13.605" v="224" actId="26606"/>
          <ac:spMkLst>
            <pc:docMk/>
            <pc:sldMk cId="1678737619" sldId="337"/>
            <ac:spMk id="20" creationId="{5A7802B6-FF37-40CF-A7E2-6F2A0D9A91EF}"/>
          </ac:spMkLst>
        </pc:spChg>
        <pc:grpChg chg="add del">
          <ac:chgData name="Monster , Marilyn" userId="9716e5b7-4260-4f7e-92a2-929d3931d54b" providerId="ADAL" clId="{CB9930F8-8B7F-46D8-83BB-B612138B3F90}" dt="2024-01-14T19:20:13.605" v="224" actId="26606"/>
          <ac:grpSpMkLst>
            <pc:docMk/>
            <pc:sldMk cId="1678737619" sldId="337"/>
            <ac:grpSpMk id="8" creationId="{B4DE830A-B531-4A3B-96F6-0ECE88B08555}"/>
          </ac:grpSpMkLst>
        </pc:grpChg>
        <pc:grpChg chg="add">
          <ac:chgData name="Monster , Marilyn" userId="9716e5b7-4260-4f7e-92a2-929d3931d54b" providerId="ADAL" clId="{CB9930F8-8B7F-46D8-83BB-B612138B3F90}" dt="2024-01-14T19:20:13.626" v="225" actId="26606"/>
          <ac:grpSpMkLst>
            <pc:docMk/>
            <pc:sldMk cId="1678737619" sldId="337"/>
            <ac:grpSpMk id="22" creationId="{4815A7B4-532E-48C9-AC24-D78ACF3339DB}"/>
          </ac:grpSpMkLst>
        </pc:grpChg>
        <pc:picChg chg="mod">
          <ac:chgData name="Monster , Marilyn" userId="9716e5b7-4260-4f7e-92a2-929d3931d54b" providerId="ADAL" clId="{CB9930F8-8B7F-46D8-83BB-B612138B3F90}" dt="2024-01-14T19:20:13.626" v="225" actId="26606"/>
          <ac:picMkLst>
            <pc:docMk/>
            <pc:sldMk cId="1678737619" sldId="337"/>
            <ac:picMk id="3" creationId="{E8CF2EF2-19CD-F241-9884-8EC4E88F1581}"/>
          </ac:picMkLst>
        </pc:picChg>
      </pc:sldChg>
      <pc:sldChg chg="modNotesTx">
        <pc:chgData name="Monster , Marilyn" userId="9716e5b7-4260-4f7e-92a2-929d3931d54b" providerId="ADAL" clId="{CB9930F8-8B7F-46D8-83BB-B612138B3F90}" dt="2024-01-14T20:24:38.696" v="3991" actId="20577"/>
        <pc:sldMkLst>
          <pc:docMk/>
          <pc:sldMk cId="2863670188" sldId="346"/>
        </pc:sldMkLst>
      </pc:sldChg>
      <pc:sldChg chg="modSp mod">
        <pc:chgData name="Monster , Marilyn" userId="9716e5b7-4260-4f7e-92a2-929d3931d54b" providerId="ADAL" clId="{CB9930F8-8B7F-46D8-83BB-B612138B3F90}" dt="2024-01-14T20:01:53.826" v="3268" actId="113"/>
        <pc:sldMkLst>
          <pc:docMk/>
          <pc:sldMk cId="467602193" sldId="347"/>
        </pc:sldMkLst>
        <pc:spChg chg="mod">
          <ac:chgData name="Monster , Marilyn" userId="9716e5b7-4260-4f7e-92a2-929d3931d54b" providerId="ADAL" clId="{CB9930F8-8B7F-46D8-83BB-B612138B3F90}" dt="2024-01-14T20:01:53.826" v="3268" actId="113"/>
          <ac:spMkLst>
            <pc:docMk/>
            <pc:sldMk cId="467602193" sldId="347"/>
            <ac:spMk id="2" creationId="{D3B54F4D-5EAB-4DED-A677-9DFACF2A6FC2}"/>
          </ac:spMkLst>
        </pc:spChg>
      </pc:sldChg>
      <pc:sldChg chg="ord">
        <pc:chgData name="Monster , Marilyn" userId="9716e5b7-4260-4f7e-92a2-929d3931d54b" providerId="ADAL" clId="{CB9930F8-8B7F-46D8-83BB-B612138B3F90}" dt="2024-01-14T19:26:16.861" v="243" actId="20578"/>
        <pc:sldMkLst>
          <pc:docMk/>
          <pc:sldMk cId="1470227429" sldId="349"/>
        </pc:sldMkLst>
      </pc:sldChg>
      <pc:sldChg chg="modSp mod">
        <pc:chgData name="Monster , Marilyn" userId="9716e5b7-4260-4f7e-92a2-929d3931d54b" providerId="ADAL" clId="{CB9930F8-8B7F-46D8-83BB-B612138B3F90}" dt="2024-01-14T20:24:19.051" v="3989" actId="113"/>
        <pc:sldMkLst>
          <pc:docMk/>
          <pc:sldMk cId="2783922478" sldId="351"/>
        </pc:sldMkLst>
        <pc:spChg chg="mod">
          <ac:chgData name="Monster , Marilyn" userId="9716e5b7-4260-4f7e-92a2-929d3931d54b" providerId="ADAL" clId="{CB9930F8-8B7F-46D8-83BB-B612138B3F90}" dt="2024-01-14T20:24:19.051" v="3989" actId="113"/>
          <ac:spMkLst>
            <pc:docMk/>
            <pc:sldMk cId="2783922478" sldId="351"/>
            <ac:spMk id="2" creationId="{D3B54F4D-5EAB-4DED-A677-9DFACF2A6FC2}"/>
          </ac:spMkLst>
        </pc:spChg>
      </pc:sldChg>
      <pc:sldChg chg="ord">
        <pc:chgData name="Monster , Marilyn" userId="9716e5b7-4260-4f7e-92a2-929d3931d54b" providerId="ADAL" clId="{CB9930F8-8B7F-46D8-83BB-B612138B3F90}" dt="2024-01-14T19:25:55.188" v="241"/>
        <pc:sldMkLst>
          <pc:docMk/>
          <pc:sldMk cId="1105263102" sldId="352"/>
        </pc:sldMkLst>
      </pc:sldChg>
      <pc:sldChg chg="addSp delSp modSp mod ord delDesignElem modShow chgLayout">
        <pc:chgData name="Monster , Marilyn" userId="9716e5b7-4260-4f7e-92a2-929d3931d54b" providerId="ADAL" clId="{CB9930F8-8B7F-46D8-83BB-B612138B3F90}" dt="2024-01-16T08:21:19.458" v="4400" actId="20577"/>
        <pc:sldMkLst>
          <pc:docMk/>
          <pc:sldMk cId="2502807757" sldId="353"/>
        </pc:sldMkLst>
        <pc:spChg chg="mod ord">
          <ac:chgData name="Monster , Marilyn" userId="9716e5b7-4260-4f7e-92a2-929d3931d54b" providerId="ADAL" clId="{CB9930F8-8B7F-46D8-83BB-B612138B3F90}" dt="2024-01-16T08:19:08.162" v="4118" actId="26606"/>
          <ac:spMkLst>
            <pc:docMk/>
            <pc:sldMk cId="2502807757" sldId="353"/>
            <ac:spMk id="2" creationId="{D3B54F4D-5EAB-4DED-A677-9DFACF2A6FC2}"/>
          </ac:spMkLst>
        </pc:spChg>
        <pc:spChg chg="add del mod">
          <ac:chgData name="Monster , Marilyn" userId="9716e5b7-4260-4f7e-92a2-929d3931d54b" providerId="ADAL" clId="{CB9930F8-8B7F-46D8-83BB-B612138B3F90}" dt="2024-01-16T08:18:54.886" v="4116"/>
          <ac:spMkLst>
            <pc:docMk/>
            <pc:sldMk cId="2502807757" sldId="353"/>
            <ac:spMk id="3" creationId="{A8E8500F-DC0D-2E6F-36CB-009A04EA278C}"/>
          </ac:spMkLst>
        </pc:spChg>
        <pc:spChg chg="add mod ord">
          <ac:chgData name="Monster , Marilyn" userId="9716e5b7-4260-4f7e-92a2-929d3931d54b" providerId="ADAL" clId="{CB9930F8-8B7F-46D8-83BB-B612138B3F90}" dt="2024-01-16T08:21:19.458" v="4400" actId="20577"/>
          <ac:spMkLst>
            <pc:docMk/>
            <pc:sldMk cId="2502807757" sldId="353"/>
            <ac:spMk id="4" creationId="{84E34ED9-0C9D-6A2C-E5F9-CFDF895CD74E}"/>
          </ac:spMkLst>
        </pc:spChg>
        <pc:spChg chg="add">
          <ac:chgData name="Monster , Marilyn" userId="9716e5b7-4260-4f7e-92a2-929d3931d54b" providerId="ADAL" clId="{CB9930F8-8B7F-46D8-83BB-B612138B3F90}" dt="2024-01-16T08:19:08.162" v="4118" actId="26606"/>
          <ac:spMkLst>
            <pc:docMk/>
            <pc:sldMk cId="2502807757" sldId="353"/>
            <ac:spMk id="10244" creationId="{2A4588C6-4069-4731-BFB4-10F1E6D37842}"/>
          </ac:spMkLst>
        </pc:spChg>
        <pc:spChg chg="add">
          <ac:chgData name="Monster , Marilyn" userId="9716e5b7-4260-4f7e-92a2-929d3931d54b" providerId="ADAL" clId="{CB9930F8-8B7F-46D8-83BB-B612138B3F90}" dt="2024-01-16T08:19:08.162" v="4118" actId="26606"/>
          <ac:spMkLst>
            <pc:docMk/>
            <pc:sldMk cId="2502807757" sldId="353"/>
            <ac:spMk id="10245" creationId="{09E5B98F-BD75-4A30-BF72-0A91074702FC}"/>
          </ac:spMkLst>
        </pc:spChg>
        <pc:spChg chg="add">
          <ac:chgData name="Monster , Marilyn" userId="9716e5b7-4260-4f7e-92a2-929d3931d54b" providerId="ADAL" clId="{CB9930F8-8B7F-46D8-83BB-B612138B3F90}" dt="2024-01-16T08:19:08.162" v="4118" actId="26606"/>
          <ac:spMkLst>
            <pc:docMk/>
            <pc:sldMk cId="2502807757" sldId="353"/>
            <ac:spMk id="10246" creationId="{8AAB91E3-41BE-4478-BF23-A24D43E146C5}"/>
          </ac:spMkLst>
        </pc:spChg>
        <pc:spChg chg="add">
          <ac:chgData name="Monster , Marilyn" userId="9716e5b7-4260-4f7e-92a2-929d3931d54b" providerId="ADAL" clId="{CB9930F8-8B7F-46D8-83BB-B612138B3F90}" dt="2024-01-16T08:19:08.162" v="4118" actId="26606"/>
          <ac:spMkLst>
            <pc:docMk/>
            <pc:sldMk cId="2502807757" sldId="353"/>
            <ac:spMk id="10249" creationId="{23370524-0FE7-41B4-ABCF-7FB26B6CF1F6}"/>
          </ac:spMkLst>
        </pc:spChg>
        <pc:spChg chg="add">
          <ac:chgData name="Monster , Marilyn" userId="9716e5b7-4260-4f7e-92a2-929d3931d54b" providerId="ADAL" clId="{CB9930F8-8B7F-46D8-83BB-B612138B3F90}" dt="2024-01-16T08:19:08.162" v="4118" actId="26606"/>
          <ac:spMkLst>
            <pc:docMk/>
            <pc:sldMk cId="2502807757" sldId="353"/>
            <ac:spMk id="10250" creationId="{96DFC7EA-8516-41F1-8ED9-C0A8E1E0862A}"/>
          </ac:spMkLst>
        </pc:spChg>
        <pc:spChg chg="add">
          <ac:chgData name="Monster , Marilyn" userId="9716e5b7-4260-4f7e-92a2-929d3931d54b" providerId="ADAL" clId="{CB9930F8-8B7F-46D8-83BB-B612138B3F90}" dt="2024-01-16T08:19:08.162" v="4118" actId="26606"/>
          <ac:spMkLst>
            <pc:docMk/>
            <pc:sldMk cId="2502807757" sldId="353"/>
            <ac:spMk id="10252" creationId="{E24E972C-8744-4CFA-B783-41EA3CC38199}"/>
          </ac:spMkLst>
        </pc:spChg>
        <pc:spChg chg="add">
          <ac:chgData name="Monster , Marilyn" userId="9716e5b7-4260-4f7e-92a2-929d3931d54b" providerId="ADAL" clId="{CB9930F8-8B7F-46D8-83BB-B612138B3F90}" dt="2024-01-16T08:19:08.162" v="4118" actId="26606"/>
          <ac:spMkLst>
            <pc:docMk/>
            <pc:sldMk cId="2502807757" sldId="353"/>
            <ac:spMk id="10254" creationId="{C7C88F2E-E233-48BA-B85F-D06BA522B790}"/>
          </ac:spMkLst>
        </pc:spChg>
        <pc:spChg chg="add">
          <ac:chgData name="Monster , Marilyn" userId="9716e5b7-4260-4f7e-92a2-929d3931d54b" providerId="ADAL" clId="{CB9930F8-8B7F-46D8-83BB-B612138B3F90}" dt="2024-01-16T08:19:08.162" v="4118" actId="26606"/>
          <ac:spMkLst>
            <pc:docMk/>
            <pc:sldMk cId="2502807757" sldId="353"/>
            <ac:spMk id="10255" creationId="{4E93B92B-0DD5-4277-9D69-972ABADC3559}"/>
          </ac:spMkLst>
        </pc:spChg>
        <pc:spChg chg="add">
          <ac:chgData name="Monster , Marilyn" userId="9716e5b7-4260-4f7e-92a2-929d3931d54b" providerId="ADAL" clId="{CB9930F8-8B7F-46D8-83BB-B612138B3F90}" dt="2024-01-16T08:19:08.162" v="4118" actId="26606"/>
          <ac:spMkLst>
            <pc:docMk/>
            <pc:sldMk cId="2502807757" sldId="353"/>
            <ac:spMk id="10257" creationId="{7CE87768-354E-4E3F-8202-9F387CF50590}"/>
          </ac:spMkLst>
        </pc:spChg>
        <pc:spChg chg="del">
          <ac:chgData name="Monster , Marilyn" userId="9716e5b7-4260-4f7e-92a2-929d3931d54b" providerId="ADAL" clId="{CB9930F8-8B7F-46D8-83BB-B612138B3F90}" dt="2024-01-16T08:18:58.441" v="4117" actId="700"/>
          <ac:spMkLst>
            <pc:docMk/>
            <pc:sldMk cId="2502807757" sldId="353"/>
            <ac:spMk id="10304" creationId="{0FF9F10B-8764-4B6C-9EBC-4FBE9AC1AC7C}"/>
          </ac:spMkLst>
        </pc:spChg>
        <pc:spChg chg="del">
          <ac:chgData name="Monster , Marilyn" userId="9716e5b7-4260-4f7e-92a2-929d3931d54b" providerId="ADAL" clId="{CB9930F8-8B7F-46D8-83BB-B612138B3F90}" dt="2024-01-16T08:18:58.441" v="4117" actId="700"/>
          <ac:spMkLst>
            <pc:docMk/>
            <pc:sldMk cId="2502807757" sldId="353"/>
            <ac:spMk id="10305" creationId="{4DC5F81A-AB66-427C-B973-546BE1B7EDD0}"/>
          </ac:spMkLst>
        </pc:spChg>
        <pc:spChg chg="del">
          <ac:chgData name="Monster , Marilyn" userId="9716e5b7-4260-4f7e-92a2-929d3931d54b" providerId="ADAL" clId="{CB9930F8-8B7F-46D8-83BB-B612138B3F90}" dt="2024-01-16T08:18:58.441" v="4117" actId="700"/>
          <ac:spMkLst>
            <pc:docMk/>
            <pc:sldMk cId="2502807757" sldId="353"/>
            <ac:spMk id="10308" creationId="{BE11B7D3-FC4D-4157-827F-D418D4AF3C3B}"/>
          </ac:spMkLst>
        </pc:spChg>
        <pc:spChg chg="del">
          <ac:chgData name="Monster , Marilyn" userId="9716e5b7-4260-4f7e-92a2-929d3931d54b" providerId="ADAL" clId="{CB9930F8-8B7F-46D8-83BB-B612138B3F90}" dt="2024-01-16T08:18:58.441" v="4117" actId="700"/>
          <ac:spMkLst>
            <pc:docMk/>
            <pc:sldMk cId="2502807757" sldId="353"/>
            <ac:spMk id="10309" creationId="{F9CA2FB3-69C5-4A17-880A-34C260DF3C4F}"/>
          </ac:spMkLst>
        </pc:spChg>
        <pc:spChg chg="del">
          <ac:chgData name="Monster , Marilyn" userId="9716e5b7-4260-4f7e-92a2-929d3931d54b" providerId="ADAL" clId="{CB9930F8-8B7F-46D8-83BB-B612138B3F90}" dt="2024-01-16T08:18:58.441" v="4117" actId="700"/>
          <ac:spMkLst>
            <pc:docMk/>
            <pc:sldMk cId="2502807757" sldId="353"/>
            <ac:spMk id="10310" creationId="{A3B42260-CA72-429A-AEFF-A2778C7BC6F5}"/>
          </ac:spMkLst>
        </pc:spChg>
        <pc:spChg chg="del">
          <ac:chgData name="Monster , Marilyn" userId="9716e5b7-4260-4f7e-92a2-929d3931d54b" providerId="ADAL" clId="{CB9930F8-8B7F-46D8-83BB-B612138B3F90}" dt="2024-01-16T08:18:58.441" v="4117" actId="700"/>
          <ac:spMkLst>
            <pc:docMk/>
            <pc:sldMk cId="2502807757" sldId="353"/>
            <ac:spMk id="10311" creationId="{C29C3C96-CB51-440C-B12F-E880D7386269}"/>
          </ac:spMkLst>
        </pc:spChg>
        <pc:spChg chg="del">
          <ac:chgData name="Monster , Marilyn" userId="9716e5b7-4260-4f7e-92a2-929d3931d54b" providerId="ADAL" clId="{CB9930F8-8B7F-46D8-83BB-B612138B3F90}" dt="2024-01-16T08:18:58.441" v="4117" actId="700"/>
          <ac:spMkLst>
            <pc:docMk/>
            <pc:sldMk cId="2502807757" sldId="353"/>
            <ac:spMk id="10312" creationId="{17070EE5-FA55-4C41-AD18-785E5F02344C}"/>
          </ac:spMkLst>
        </pc:spChg>
        <pc:spChg chg="del">
          <ac:chgData name="Monster , Marilyn" userId="9716e5b7-4260-4f7e-92a2-929d3931d54b" providerId="ADAL" clId="{CB9930F8-8B7F-46D8-83BB-B612138B3F90}" dt="2024-01-16T08:18:58.441" v="4117" actId="700"/>
          <ac:spMkLst>
            <pc:docMk/>
            <pc:sldMk cId="2502807757" sldId="353"/>
            <ac:spMk id="10313" creationId="{726DD974-2DC0-457D-B797-BFB5EB6F4303}"/>
          </ac:spMkLst>
        </pc:spChg>
        <pc:spChg chg="del">
          <ac:chgData name="Monster , Marilyn" userId="9716e5b7-4260-4f7e-92a2-929d3931d54b" providerId="ADAL" clId="{CB9930F8-8B7F-46D8-83BB-B612138B3F90}" dt="2024-01-16T08:18:58.441" v="4117" actId="700"/>
          <ac:spMkLst>
            <pc:docMk/>
            <pc:sldMk cId="2502807757" sldId="353"/>
            <ac:spMk id="10314" creationId="{EF9AFB1C-D978-4634-9E2D-78B7F70F524A}"/>
          </ac:spMkLst>
        </pc:spChg>
        <pc:grpChg chg="del">
          <ac:chgData name="Monster , Marilyn" userId="9716e5b7-4260-4f7e-92a2-929d3931d54b" providerId="ADAL" clId="{CB9930F8-8B7F-46D8-83BB-B612138B3F90}" dt="2024-01-16T08:18:58.441" v="4117" actId="700"/>
          <ac:grpSpMkLst>
            <pc:docMk/>
            <pc:sldMk cId="2502807757" sldId="353"/>
            <ac:grpSpMk id="10295" creationId="{A5AFB369-4673-4727-A7CD-D86AFE0AE069}"/>
          </ac:grpSpMkLst>
        </pc:grpChg>
        <pc:cxnChg chg="add">
          <ac:chgData name="Monster , Marilyn" userId="9716e5b7-4260-4f7e-92a2-929d3931d54b" providerId="ADAL" clId="{CB9930F8-8B7F-46D8-83BB-B612138B3F90}" dt="2024-01-16T08:19:08.162" v="4118" actId="26606"/>
          <ac:cxnSpMkLst>
            <pc:docMk/>
            <pc:sldMk cId="2502807757" sldId="353"/>
            <ac:cxnSpMk id="10251" creationId="{E0A9CA40-1F57-4A6D-ACDA-F720AA468CF6}"/>
          </ac:cxnSpMkLst>
        </pc:cxnChg>
        <pc:cxnChg chg="add">
          <ac:chgData name="Monster , Marilyn" userId="9716e5b7-4260-4f7e-92a2-929d3931d54b" providerId="ADAL" clId="{CB9930F8-8B7F-46D8-83BB-B612138B3F90}" dt="2024-01-16T08:19:08.162" v="4118" actId="26606"/>
          <ac:cxnSpMkLst>
            <pc:docMk/>
            <pc:sldMk cId="2502807757" sldId="353"/>
            <ac:cxnSpMk id="10253" creationId="{B2A94EDB-B0FE-4678-8E69-0F137AE3BE6C}"/>
          </ac:cxnSpMkLst>
        </pc:cxnChg>
        <pc:cxnChg chg="del">
          <ac:chgData name="Monster , Marilyn" userId="9716e5b7-4260-4f7e-92a2-929d3931d54b" providerId="ADAL" clId="{CB9930F8-8B7F-46D8-83BB-B612138B3F90}" dt="2024-01-16T08:18:58.441" v="4117" actId="700"/>
          <ac:cxnSpMkLst>
            <pc:docMk/>
            <pc:sldMk cId="2502807757" sldId="353"/>
            <ac:cxnSpMk id="10306" creationId="{2146C810-9BC7-4BEB-A44C-B70C5B3DC9D2}"/>
          </ac:cxnSpMkLst>
        </pc:cxnChg>
        <pc:cxnChg chg="del">
          <ac:chgData name="Monster , Marilyn" userId="9716e5b7-4260-4f7e-92a2-929d3931d54b" providerId="ADAL" clId="{CB9930F8-8B7F-46D8-83BB-B612138B3F90}" dt="2024-01-16T08:18:58.441" v="4117" actId="700"/>
          <ac:cxnSpMkLst>
            <pc:docMk/>
            <pc:sldMk cId="2502807757" sldId="353"/>
            <ac:cxnSpMk id="10307" creationId="{F5ADF6C1-FC3E-4CEF-ACAA-1E533A927942}"/>
          </ac:cxnSpMkLst>
        </pc:cxnChg>
      </pc:sldChg>
      <pc:sldChg chg="addSp delSp modSp mod setBg">
        <pc:chgData name="Monster , Marilyn" userId="9716e5b7-4260-4f7e-92a2-929d3931d54b" providerId="ADAL" clId="{CB9930F8-8B7F-46D8-83BB-B612138B3F90}" dt="2024-01-14T19:22:27.775" v="231" actId="20577"/>
        <pc:sldMkLst>
          <pc:docMk/>
          <pc:sldMk cId="272411843" sldId="355"/>
        </pc:sldMkLst>
        <pc:spChg chg="mod ord">
          <ac:chgData name="Monster , Marilyn" userId="9716e5b7-4260-4f7e-92a2-929d3931d54b" providerId="ADAL" clId="{CB9930F8-8B7F-46D8-83BB-B612138B3F90}" dt="2024-01-14T19:22:27.775" v="231" actId="20577"/>
          <ac:spMkLst>
            <pc:docMk/>
            <pc:sldMk cId="272411843" sldId="355"/>
            <ac:spMk id="2" creationId="{A2BD2F70-1369-40FF-9B79-E65F9D8C7FA8}"/>
          </ac:spMkLst>
        </pc:spChg>
        <pc:spChg chg="add del">
          <ac:chgData name="Monster , Marilyn" userId="9716e5b7-4260-4f7e-92a2-929d3931d54b" providerId="ADAL" clId="{CB9930F8-8B7F-46D8-83BB-B612138B3F90}" dt="2024-01-14T19:22:18.292" v="230" actId="26606"/>
          <ac:spMkLst>
            <pc:docMk/>
            <pc:sldMk cId="272411843" sldId="355"/>
            <ac:spMk id="25" creationId="{66D61E08-70C3-48D8-BEA0-787111DC30DA}"/>
          </ac:spMkLst>
        </pc:spChg>
        <pc:spChg chg="add del">
          <ac:chgData name="Monster , Marilyn" userId="9716e5b7-4260-4f7e-92a2-929d3931d54b" providerId="ADAL" clId="{CB9930F8-8B7F-46D8-83BB-B612138B3F90}" dt="2024-01-14T19:22:18.292" v="230" actId="26606"/>
          <ac:spMkLst>
            <pc:docMk/>
            <pc:sldMk cId="272411843" sldId="355"/>
            <ac:spMk id="27" creationId="{FC55298F-0AE5-478E-AD2B-03C2614C5833}"/>
          </ac:spMkLst>
        </pc:spChg>
        <pc:spChg chg="add del">
          <ac:chgData name="Monster , Marilyn" userId="9716e5b7-4260-4f7e-92a2-929d3931d54b" providerId="ADAL" clId="{CB9930F8-8B7F-46D8-83BB-B612138B3F90}" dt="2024-01-14T19:22:18.292" v="230" actId="26606"/>
          <ac:spMkLst>
            <pc:docMk/>
            <pc:sldMk cId="272411843" sldId="355"/>
            <ac:spMk id="29" creationId="{C180E4EA-0B63-4779-A895-7E90E71088F3}"/>
          </ac:spMkLst>
        </pc:spChg>
        <pc:spChg chg="add del">
          <ac:chgData name="Monster , Marilyn" userId="9716e5b7-4260-4f7e-92a2-929d3931d54b" providerId="ADAL" clId="{CB9930F8-8B7F-46D8-83BB-B612138B3F90}" dt="2024-01-14T19:22:18.292" v="230" actId="26606"/>
          <ac:spMkLst>
            <pc:docMk/>
            <pc:sldMk cId="272411843" sldId="355"/>
            <ac:spMk id="31" creationId="{CEE01D9D-3DE8-4EED-B0D3-8F3C79CC7673}"/>
          </ac:spMkLst>
        </pc:spChg>
        <pc:spChg chg="add del">
          <ac:chgData name="Monster , Marilyn" userId="9716e5b7-4260-4f7e-92a2-929d3931d54b" providerId="ADAL" clId="{CB9930F8-8B7F-46D8-83BB-B612138B3F90}" dt="2024-01-14T19:22:18.292" v="230" actId="26606"/>
          <ac:spMkLst>
            <pc:docMk/>
            <pc:sldMk cId="272411843" sldId="355"/>
            <ac:spMk id="33" creationId="{89AF5CE9-607F-43F4-8983-DCD6DA4051FD}"/>
          </ac:spMkLst>
        </pc:spChg>
        <pc:spChg chg="add del">
          <ac:chgData name="Monster , Marilyn" userId="9716e5b7-4260-4f7e-92a2-929d3931d54b" providerId="ADAL" clId="{CB9930F8-8B7F-46D8-83BB-B612138B3F90}" dt="2024-01-14T19:22:18.292" v="230" actId="26606"/>
          <ac:spMkLst>
            <pc:docMk/>
            <pc:sldMk cId="272411843" sldId="355"/>
            <ac:spMk id="35" creationId="{6EEA2DBD-9E1E-4521-8C01-F32AD18A89E3}"/>
          </ac:spMkLst>
        </pc:spChg>
        <pc:spChg chg="add del">
          <ac:chgData name="Monster , Marilyn" userId="9716e5b7-4260-4f7e-92a2-929d3931d54b" providerId="ADAL" clId="{CB9930F8-8B7F-46D8-83BB-B612138B3F90}" dt="2024-01-14T19:22:18.292" v="230" actId="26606"/>
          <ac:spMkLst>
            <pc:docMk/>
            <pc:sldMk cId="272411843" sldId="355"/>
            <ac:spMk id="37" creationId="{15BBD2C1-BA9B-46A9-A27A-33498B169272}"/>
          </ac:spMkLst>
        </pc:spChg>
        <pc:spChg chg="add">
          <ac:chgData name="Monster , Marilyn" userId="9716e5b7-4260-4f7e-92a2-929d3931d54b" providerId="ADAL" clId="{CB9930F8-8B7F-46D8-83BB-B612138B3F90}" dt="2024-01-14T19:22:18.292" v="230" actId="26606"/>
          <ac:spMkLst>
            <pc:docMk/>
            <pc:sldMk cId="272411843" sldId="355"/>
            <ac:spMk id="41" creationId="{962FA06B-1344-5295-F032-C194F789846F}"/>
          </ac:spMkLst>
        </pc:spChg>
        <pc:spChg chg="add">
          <ac:chgData name="Monster , Marilyn" userId="9716e5b7-4260-4f7e-92a2-929d3931d54b" providerId="ADAL" clId="{CB9930F8-8B7F-46D8-83BB-B612138B3F90}" dt="2024-01-14T19:22:18.292" v="230" actId="26606"/>
          <ac:spMkLst>
            <pc:docMk/>
            <pc:sldMk cId="272411843" sldId="355"/>
            <ac:spMk id="44" creationId="{3BCB5F6A-9EB0-40B0-9D13-3023E9A20508}"/>
          </ac:spMkLst>
        </pc:spChg>
        <pc:grpChg chg="add del">
          <ac:chgData name="Monster , Marilyn" userId="9716e5b7-4260-4f7e-92a2-929d3931d54b" providerId="ADAL" clId="{CB9930F8-8B7F-46D8-83BB-B612138B3F90}" dt="2024-01-14T19:22:18.292" v="230" actId="26606"/>
          <ac:grpSpMkLst>
            <pc:docMk/>
            <pc:sldMk cId="272411843" sldId="355"/>
            <ac:grpSpMk id="9" creationId="{A5AFB369-4673-4727-A7CD-D86AFE0AE069}"/>
          </ac:grpSpMkLst>
        </pc:grpChg>
        <pc:picChg chg="mod ord">
          <ac:chgData name="Monster , Marilyn" userId="9716e5b7-4260-4f7e-92a2-929d3931d54b" providerId="ADAL" clId="{CB9930F8-8B7F-46D8-83BB-B612138B3F90}" dt="2024-01-14T19:22:18.292" v="230" actId="26606"/>
          <ac:picMkLst>
            <pc:docMk/>
            <pc:sldMk cId="272411843" sldId="355"/>
            <ac:picMk id="4" creationId="{307B48B0-5EC2-4135-9158-E0E8AB95E9FE}"/>
          </ac:picMkLst>
        </pc:picChg>
        <pc:cxnChg chg="add del">
          <ac:chgData name="Monster , Marilyn" userId="9716e5b7-4260-4f7e-92a2-929d3931d54b" providerId="ADAL" clId="{CB9930F8-8B7F-46D8-83BB-B612138B3F90}" dt="2024-01-14T19:22:18.292" v="230" actId="26606"/>
          <ac:cxnSpMkLst>
            <pc:docMk/>
            <pc:sldMk cId="272411843" sldId="355"/>
            <ac:cxnSpMk id="21" creationId="{A57C1A16-B8AB-4D99-A195-A38F556A6486}"/>
          </ac:cxnSpMkLst>
        </pc:cxnChg>
        <pc:cxnChg chg="add del">
          <ac:chgData name="Monster , Marilyn" userId="9716e5b7-4260-4f7e-92a2-929d3931d54b" providerId="ADAL" clId="{CB9930F8-8B7F-46D8-83BB-B612138B3F90}" dt="2024-01-14T19:22:18.292" v="230" actId="26606"/>
          <ac:cxnSpMkLst>
            <pc:docMk/>
            <pc:sldMk cId="272411843" sldId="355"/>
            <ac:cxnSpMk id="23" creationId="{F8A9B20B-D1DD-4573-B5EC-558029519236}"/>
          </ac:cxnSpMkLst>
        </pc:cxnChg>
      </pc:sldChg>
      <pc:sldChg chg="ord modNotesTx">
        <pc:chgData name="Monster , Marilyn" userId="9716e5b7-4260-4f7e-92a2-929d3931d54b" providerId="ADAL" clId="{CB9930F8-8B7F-46D8-83BB-B612138B3F90}" dt="2024-01-16T08:16:09.411" v="4104"/>
        <pc:sldMkLst>
          <pc:docMk/>
          <pc:sldMk cId="1829263704" sldId="356"/>
        </pc:sldMkLst>
      </pc:sldChg>
      <pc:sldChg chg="modSp add del mod ord modNotesTx">
        <pc:chgData name="Monster , Marilyn" userId="9716e5b7-4260-4f7e-92a2-929d3931d54b" providerId="ADAL" clId="{CB9930F8-8B7F-46D8-83BB-B612138B3F90}" dt="2024-01-16T09:09:40.294" v="5080" actId="47"/>
        <pc:sldMkLst>
          <pc:docMk/>
          <pc:sldMk cId="3167422370" sldId="357"/>
        </pc:sldMkLst>
        <pc:spChg chg="mod">
          <ac:chgData name="Monster , Marilyn" userId="9716e5b7-4260-4f7e-92a2-929d3931d54b" providerId="ADAL" clId="{CB9930F8-8B7F-46D8-83BB-B612138B3F90}" dt="2024-01-14T20:10:33.810" v="3818" actId="20577"/>
          <ac:spMkLst>
            <pc:docMk/>
            <pc:sldMk cId="3167422370" sldId="357"/>
            <ac:spMk id="2" creationId="{F60BD5FC-F490-4854-A90F-00D1726E3053}"/>
          </ac:spMkLst>
        </pc:spChg>
      </pc:sldChg>
      <pc:sldChg chg="ord modNotesTx">
        <pc:chgData name="Monster , Marilyn" userId="9716e5b7-4260-4f7e-92a2-929d3931d54b" providerId="ADAL" clId="{CB9930F8-8B7F-46D8-83BB-B612138B3F90}" dt="2024-01-17T11:27:13.823" v="5159"/>
        <pc:sldMkLst>
          <pc:docMk/>
          <pc:sldMk cId="2969170578" sldId="358"/>
        </pc:sldMkLst>
      </pc:sldChg>
      <pc:sldChg chg="modSp mod ord modAnim modNotesTx">
        <pc:chgData name="Monster , Marilyn" userId="9716e5b7-4260-4f7e-92a2-929d3931d54b" providerId="ADAL" clId="{CB9930F8-8B7F-46D8-83BB-B612138B3F90}" dt="2024-01-17T11:27:13.823" v="5159"/>
        <pc:sldMkLst>
          <pc:docMk/>
          <pc:sldMk cId="1423619214" sldId="359"/>
        </pc:sldMkLst>
        <pc:spChg chg="mod">
          <ac:chgData name="Monster , Marilyn" userId="9716e5b7-4260-4f7e-92a2-929d3931d54b" providerId="ADAL" clId="{CB9930F8-8B7F-46D8-83BB-B612138B3F90}" dt="2024-01-14T19:46:18.226" v="1374"/>
          <ac:spMkLst>
            <pc:docMk/>
            <pc:sldMk cId="1423619214" sldId="359"/>
            <ac:spMk id="4" creationId="{4F51F77E-841D-4B1D-938B-922E75B90B53}"/>
          </ac:spMkLst>
        </pc:spChg>
      </pc:sldChg>
      <pc:sldChg chg="addSp delSp mod">
        <pc:chgData name="Monster , Marilyn" userId="9716e5b7-4260-4f7e-92a2-929d3931d54b" providerId="ADAL" clId="{CB9930F8-8B7F-46D8-83BB-B612138B3F90}" dt="2024-01-14T19:56:35.269" v="2611" actId="478"/>
        <pc:sldMkLst>
          <pc:docMk/>
          <pc:sldMk cId="3098327238" sldId="362"/>
        </pc:sldMkLst>
        <pc:spChg chg="add del">
          <ac:chgData name="Monster , Marilyn" userId="9716e5b7-4260-4f7e-92a2-929d3931d54b" providerId="ADAL" clId="{CB9930F8-8B7F-46D8-83BB-B612138B3F90}" dt="2024-01-14T19:56:35.269" v="2611" actId="478"/>
          <ac:spMkLst>
            <pc:docMk/>
            <pc:sldMk cId="3098327238" sldId="362"/>
            <ac:spMk id="4" creationId="{44188F4F-95D3-35EE-E4B1-698E40944B27}"/>
          </ac:spMkLst>
        </pc:spChg>
      </pc:sldChg>
      <pc:sldChg chg="modSp mod">
        <pc:chgData name="Monster , Marilyn" userId="9716e5b7-4260-4f7e-92a2-929d3931d54b" providerId="ADAL" clId="{CB9930F8-8B7F-46D8-83BB-B612138B3F90}" dt="2024-01-18T08:56:22.956" v="5166" actId="1076"/>
        <pc:sldMkLst>
          <pc:docMk/>
          <pc:sldMk cId="3943084" sldId="363"/>
        </pc:sldMkLst>
        <pc:spChg chg="mod">
          <ac:chgData name="Monster , Marilyn" userId="9716e5b7-4260-4f7e-92a2-929d3931d54b" providerId="ADAL" clId="{CB9930F8-8B7F-46D8-83BB-B612138B3F90}" dt="2024-01-18T08:56:22.956" v="5166" actId="1076"/>
          <ac:spMkLst>
            <pc:docMk/>
            <pc:sldMk cId="3943084" sldId="363"/>
            <ac:spMk id="2" creationId="{00000000-0000-0000-0000-000000000000}"/>
          </ac:spMkLst>
        </pc:spChg>
        <pc:graphicFrameChg chg="modGraphic">
          <ac:chgData name="Monster , Marilyn" userId="9716e5b7-4260-4f7e-92a2-929d3931d54b" providerId="ADAL" clId="{CB9930F8-8B7F-46D8-83BB-B612138B3F90}" dt="2024-01-18T08:56:12.223" v="5165" actId="20577"/>
          <ac:graphicFrameMkLst>
            <pc:docMk/>
            <pc:sldMk cId="3943084" sldId="363"/>
            <ac:graphicFrameMk id="7" creationId="{00000000-0000-0000-0000-000000000000}"/>
          </ac:graphicFrameMkLst>
        </pc:graphicFrameChg>
      </pc:sldChg>
      <pc:sldChg chg="delSp modSp del mod delDesignElem chgLayout">
        <pc:chgData name="Monster , Marilyn" userId="9716e5b7-4260-4f7e-92a2-929d3931d54b" providerId="ADAL" clId="{CB9930F8-8B7F-46D8-83BB-B612138B3F90}" dt="2024-01-14T20:01:49.282" v="3267" actId="47"/>
        <pc:sldMkLst>
          <pc:docMk/>
          <pc:sldMk cId="2534205565" sldId="364"/>
        </pc:sldMkLst>
        <pc:spChg chg="mod ord">
          <ac:chgData name="Monster , Marilyn" userId="9716e5b7-4260-4f7e-92a2-929d3931d54b" providerId="ADAL" clId="{CB9930F8-8B7F-46D8-83BB-B612138B3F90}" dt="2024-01-14T19:57:40.737" v="2612" actId="700"/>
          <ac:spMkLst>
            <pc:docMk/>
            <pc:sldMk cId="2534205565" sldId="364"/>
            <ac:spMk id="2" creationId="{8088033A-E0CC-9715-3AC6-B5A3BD8D3BFA}"/>
          </ac:spMkLst>
        </pc:spChg>
        <pc:spChg chg="del">
          <ac:chgData name="Monster , Marilyn" userId="9716e5b7-4260-4f7e-92a2-929d3931d54b" providerId="ADAL" clId="{CB9930F8-8B7F-46D8-83BB-B612138B3F90}" dt="2024-01-14T19:57:40.737" v="2612" actId="700"/>
          <ac:spMkLst>
            <pc:docMk/>
            <pc:sldMk cId="2534205565" sldId="364"/>
            <ac:spMk id="42" creationId="{CB5AA8A5-25CC-4295-892F-367FCDAF2BF6}"/>
          </ac:spMkLst>
        </pc:spChg>
        <pc:spChg chg="del">
          <ac:chgData name="Monster , Marilyn" userId="9716e5b7-4260-4f7e-92a2-929d3931d54b" providerId="ADAL" clId="{CB9930F8-8B7F-46D8-83BB-B612138B3F90}" dt="2024-01-14T19:57:40.737" v="2612" actId="700"/>
          <ac:spMkLst>
            <pc:docMk/>
            <pc:sldMk cId="2534205565" sldId="364"/>
            <ac:spMk id="46" creationId="{24C6BC13-FB1E-48CC-B421-3D06039728B4}"/>
          </ac:spMkLst>
        </pc:spChg>
        <pc:grpChg chg="del">
          <ac:chgData name="Monster , Marilyn" userId="9716e5b7-4260-4f7e-92a2-929d3931d54b" providerId="ADAL" clId="{CB9930F8-8B7F-46D8-83BB-B612138B3F90}" dt="2024-01-14T19:57:40.737" v="2612" actId="700"/>
          <ac:grpSpMkLst>
            <pc:docMk/>
            <pc:sldMk cId="2534205565" sldId="364"/>
            <ac:grpSpMk id="43" creationId="{09DD65AA-8280-4962-92F3-DF1CB53349DB}"/>
          </ac:grpSpMkLst>
        </pc:grpChg>
        <pc:graphicFrameChg chg="mod ord">
          <ac:chgData name="Monster , Marilyn" userId="9716e5b7-4260-4f7e-92a2-929d3931d54b" providerId="ADAL" clId="{CB9930F8-8B7F-46D8-83BB-B612138B3F90}" dt="2024-01-14T19:57:50.689" v="2613" actId="20577"/>
          <ac:graphicFrameMkLst>
            <pc:docMk/>
            <pc:sldMk cId="2534205565" sldId="364"/>
            <ac:graphicFrameMk id="47" creationId="{394CF9CC-3A1D-276E-C838-A1EFE976C3E6}"/>
          </ac:graphicFrameMkLst>
        </pc:graphicFrameChg>
      </pc:sldChg>
      <pc:sldChg chg="modSp mod modNotesTx">
        <pc:chgData name="Monster , Marilyn" userId="9716e5b7-4260-4f7e-92a2-929d3931d54b" providerId="ADAL" clId="{CB9930F8-8B7F-46D8-83BB-B612138B3F90}" dt="2024-01-17T18:14:00.806" v="5162" actId="20577"/>
        <pc:sldMkLst>
          <pc:docMk/>
          <pc:sldMk cId="2686054710" sldId="366"/>
        </pc:sldMkLst>
        <pc:graphicFrameChg chg="modGraphic">
          <ac:chgData name="Monster , Marilyn" userId="9716e5b7-4260-4f7e-92a2-929d3931d54b" providerId="ADAL" clId="{CB9930F8-8B7F-46D8-83BB-B612138B3F90}" dt="2024-01-17T18:14:00.806" v="5162" actId="20577"/>
          <ac:graphicFrameMkLst>
            <pc:docMk/>
            <pc:sldMk cId="2686054710" sldId="366"/>
            <ac:graphicFrameMk id="6" creationId="{CFE46675-B9CB-AEA9-2B88-07AA4BA1FD15}"/>
          </ac:graphicFrameMkLst>
        </pc:graphicFrameChg>
      </pc:sldChg>
      <pc:sldChg chg="modSp mod modNotesTx">
        <pc:chgData name="Monster , Marilyn" userId="9716e5b7-4260-4f7e-92a2-929d3931d54b" providerId="ADAL" clId="{CB9930F8-8B7F-46D8-83BB-B612138B3F90}" dt="2024-01-14T20:07:20.917" v="3812" actId="20577"/>
        <pc:sldMkLst>
          <pc:docMk/>
          <pc:sldMk cId="3420707796" sldId="367"/>
        </pc:sldMkLst>
        <pc:spChg chg="mod">
          <ac:chgData name="Monster , Marilyn" userId="9716e5b7-4260-4f7e-92a2-929d3931d54b" providerId="ADAL" clId="{CB9930F8-8B7F-46D8-83BB-B612138B3F90}" dt="2024-01-12T12:56:36.254" v="110" actId="20577"/>
          <ac:spMkLst>
            <pc:docMk/>
            <pc:sldMk cId="3420707796" sldId="367"/>
            <ac:spMk id="3" creationId="{65DB9799-D180-79EE-45BA-F93AF2D61A11}"/>
          </ac:spMkLst>
        </pc:spChg>
      </pc:sldChg>
      <pc:sldChg chg="modNotesTx">
        <pc:chgData name="Monster , Marilyn" userId="9716e5b7-4260-4f7e-92a2-929d3931d54b" providerId="ADAL" clId="{CB9930F8-8B7F-46D8-83BB-B612138B3F90}" dt="2024-01-14T19:11:36.410" v="168" actId="20577"/>
        <pc:sldMkLst>
          <pc:docMk/>
          <pc:sldMk cId="3969486195" sldId="368"/>
        </pc:sldMkLst>
      </pc:sldChg>
      <pc:sldChg chg="ord modNotesTx">
        <pc:chgData name="Monster , Marilyn" userId="9716e5b7-4260-4f7e-92a2-929d3931d54b" providerId="ADAL" clId="{CB9930F8-8B7F-46D8-83BB-B612138B3F90}" dt="2024-01-16T08:16:14.239" v="4106"/>
        <pc:sldMkLst>
          <pc:docMk/>
          <pc:sldMk cId="3990394974" sldId="369"/>
        </pc:sldMkLst>
      </pc:sldChg>
      <pc:sldChg chg="addSp modSp new mod setBg modNotesTx">
        <pc:chgData name="Monster , Marilyn" userId="9716e5b7-4260-4f7e-92a2-929d3931d54b" providerId="ADAL" clId="{CB9930F8-8B7F-46D8-83BB-B612138B3F90}" dt="2024-01-16T08:55:16.837" v="4873" actId="20577"/>
        <pc:sldMkLst>
          <pc:docMk/>
          <pc:sldMk cId="2432316856" sldId="370"/>
        </pc:sldMkLst>
        <pc:spChg chg="mod">
          <ac:chgData name="Monster , Marilyn" userId="9716e5b7-4260-4f7e-92a2-929d3931d54b" providerId="ADAL" clId="{CB9930F8-8B7F-46D8-83BB-B612138B3F90}" dt="2024-01-14T19:59:44.666" v="2763" actId="26606"/>
          <ac:spMkLst>
            <pc:docMk/>
            <pc:sldMk cId="2432316856" sldId="370"/>
            <ac:spMk id="2" creationId="{F52F9B95-7FBB-34BB-95C4-E8E6543C3334}"/>
          </ac:spMkLst>
        </pc:spChg>
        <pc:spChg chg="mod">
          <ac:chgData name="Monster , Marilyn" userId="9716e5b7-4260-4f7e-92a2-929d3931d54b" providerId="ADAL" clId="{CB9930F8-8B7F-46D8-83BB-B612138B3F90}" dt="2024-01-16T08:53:12.010" v="4467" actId="6549"/>
          <ac:spMkLst>
            <pc:docMk/>
            <pc:sldMk cId="2432316856" sldId="370"/>
            <ac:spMk id="3" creationId="{31A4E647-2CA8-2D01-D0F5-F9BD84A830BF}"/>
          </ac:spMkLst>
        </pc:spChg>
        <pc:cxnChg chg="add">
          <ac:chgData name="Monster , Marilyn" userId="9716e5b7-4260-4f7e-92a2-929d3931d54b" providerId="ADAL" clId="{CB9930F8-8B7F-46D8-83BB-B612138B3F90}" dt="2024-01-14T19:59:44.666" v="2763" actId="26606"/>
          <ac:cxnSpMkLst>
            <pc:docMk/>
            <pc:sldMk cId="2432316856" sldId="370"/>
            <ac:cxnSpMk id="8" creationId="{0B5F7E3B-C5F1-40E0-A491-558BAFBC1127}"/>
          </ac:cxnSpMkLst>
        </pc:cxnChg>
      </pc:sldChg>
      <pc:sldChg chg="modSp mod">
        <pc:chgData name="Monster , Marilyn" userId="9716e5b7-4260-4f7e-92a2-929d3931d54b" providerId="ADAL" clId="{CB9930F8-8B7F-46D8-83BB-B612138B3F90}" dt="2024-01-16T09:16:59.928" v="5130" actId="20577"/>
        <pc:sldMkLst>
          <pc:docMk/>
          <pc:sldMk cId="595759174" sldId="373"/>
        </pc:sldMkLst>
        <pc:spChg chg="mod">
          <ac:chgData name="Monster , Marilyn" userId="9716e5b7-4260-4f7e-92a2-929d3931d54b" providerId="ADAL" clId="{CB9930F8-8B7F-46D8-83BB-B612138B3F90}" dt="2024-01-16T09:16:59.928" v="5130" actId="20577"/>
          <ac:spMkLst>
            <pc:docMk/>
            <pc:sldMk cId="595759174" sldId="373"/>
            <ac:spMk id="3" creationId="{A5414FE1-3C39-A905-680D-3203326CD673}"/>
          </ac:spMkLst>
        </pc:spChg>
      </pc:sldChg>
      <pc:sldChg chg="ord">
        <pc:chgData name="Monster , Marilyn" userId="9716e5b7-4260-4f7e-92a2-929d3931d54b" providerId="ADAL" clId="{CB9930F8-8B7F-46D8-83BB-B612138B3F90}" dt="2024-01-16T08:33:05.210" v="4407" actId="20578"/>
        <pc:sldMkLst>
          <pc:docMk/>
          <pc:sldMk cId="2174440200" sldId="376"/>
        </pc:sldMkLst>
      </pc:sldChg>
      <pc:sldChg chg="addSp modSp mod modAnim">
        <pc:chgData name="Monster , Marilyn" userId="9716e5b7-4260-4f7e-92a2-929d3931d54b" providerId="ADAL" clId="{CB9930F8-8B7F-46D8-83BB-B612138B3F90}" dt="2024-01-16T09:17:43.698" v="5135" actId="20577"/>
        <pc:sldMkLst>
          <pc:docMk/>
          <pc:sldMk cId="3242939476" sldId="378"/>
        </pc:sldMkLst>
        <pc:spChg chg="mod">
          <ac:chgData name="Monster , Marilyn" userId="9716e5b7-4260-4f7e-92a2-929d3931d54b" providerId="ADAL" clId="{CB9930F8-8B7F-46D8-83BB-B612138B3F90}" dt="2024-01-16T09:16:04.684" v="5106" actId="21"/>
          <ac:spMkLst>
            <pc:docMk/>
            <pc:sldMk cId="3242939476" sldId="378"/>
            <ac:spMk id="2" creationId="{1D8B0A4D-91BB-5A94-D550-DD6290CC5B35}"/>
          </ac:spMkLst>
        </pc:spChg>
        <pc:spChg chg="add mod">
          <ac:chgData name="Monster , Marilyn" userId="9716e5b7-4260-4f7e-92a2-929d3931d54b" providerId="ADAL" clId="{CB9930F8-8B7F-46D8-83BB-B612138B3F90}" dt="2024-01-16T08:51:32.573" v="4463" actId="164"/>
          <ac:spMkLst>
            <pc:docMk/>
            <pc:sldMk cId="3242939476" sldId="378"/>
            <ac:spMk id="7" creationId="{2235FB1D-9BEF-5345-6328-E365DD61BC2B}"/>
          </ac:spMkLst>
        </pc:spChg>
        <pc:spChg chg="add mod">
          <ac:chgData name="Monster , Marilyn" userId="9716e5b7-4260-4f7e-92a2-929d3931d54b" providerId="ADAL" clId="{CB9930F8-8B7F-46D8-83BB-B612138B3F90}" dt="2024-01-16T08:51:32.573" v="4463" actId="164"/>
          <ac:spMkLst>
            <pc:docMk/>
            <pc:sldMk cId="3242939476" sldId="378"/>
            <ac:spMk id="8" creationId="{8D583BC7-1F7F-E619-FB2D-0A1F350B82D8}"/>
          </ac:spMkLst>
        </pc:spChg>
        <pc:spChg chg="add mod">
          <ac:chgData name="Monster , Marilyn" userId="9716e5b7-4260-4f7e-92a2-929d3931d54b" providerId="ADAL" clId="{CB9930F8-8B7F-46D8-83BB-B612138B3F90}" dt="2024-01-16T08:51:44.452" v="4465" actId="164"/>
          <ac:spMkLst>
            <pc:docMk/>
            <pc:sldMk cId="3242939476" sldId="378"/>
            <ac:spMk id="9" creationId="{5F7721D8-027A-00E1-42FB-0E40B8EC1FCF}"/>
          </ac:spMkLst>
        </pc:spChg>
        <pc:spChg chg="add mod">
          <ac:chgData name="Monster , Marilyn" userId="9716e5b7-4260-4f7e-92a2-929d3931d54b" providerId="ADAL" clId="{CB9930F8-8B7F-46D8-83BB-B612138B3F90}" dt="2024-01-16T08:51:44.452" v="4465" actId="164"/>
          <ac:spMkLst>
            <pc:docMk/>
            <pc:sldMk cId="3242939476" sldId="378"/>
            <ac:spMk id="10" creationId="{A42057B6-6600-16EB-92F4-E23FA5853DBB}"/>
          </ac:spMkLst>
        </pc:spChg>
        <pc:spChg chg="add mod">
          <ac:chgData name="Monster , Marilyn" userId="9716e5b7-4260-4f7e-92a2-929d3931d54b" providerId="ADAL" clId="{CB9930F8-8B7F-46D8-83BB-B612138B3F90}" dt="2024-01-16T09:16:30.177" v="5115" actId="1038"/>
          <ac:spMkLst>
            <pc:docMk/>
            <pc:sldMk cId="3242939476" sldId="378"/>
            <ac:spMk id="14" creationId="{D49A1455-B0E7-55DA-85C7-ACCB6715F496}"/>
          </ac:spMkLst>
        </pc:spChg>
        <pc:grpChg chg="add mod">
          <ac:chgData name="Monster , Marilyn" userId="9716e5b7-4260-4f7e-92a2-929d3931d54b" providerId="ADAL" clId="{CB9930F8-8B7F-46D8-83BB-B612138B3F90}" dt="2024-01-16T08:51:32.573" v="4463" actId="164"/>
          <ac:grpSpMkLst>
            <pc:docMk/>
            <pc:sldMk cId="3242939476" sldId="378"/>
            <ac:grpSpMk id="11" creationId="{CDC5F120-7FEF-9A39-2F99-4133D1F314A8}"/>
          </ac:grpSpMkLst>
        </pc:grpChg>
        <pc:grpChg chg="add mod">
          <ac:chgData name="Monster , Marilyn" userId="9716e5b7-4260-4f7e-92a2-929d3931d54b" providerId="ADAL" clId="{CB9930F8-8B7F-46D8-83BB-B612138B3F90}" dt="2024-01-16T08:51:44.452" v="4465" actId="164"/>
          <ac:grpSpMkLst>
            <pc:docMk/>
            <pc:sldMk cId="3242939476" sldId="378"/>
            <ac:grpSpMk id="12" creationId="{0568F166-6D71-BCC4-ACD8-D8E01D685063}"/>
          </ac:grpSpMkLst>
        </pc:grpChg>
        <pc:graphicFrameChg chg="modGraphic">
          <ac:chgData name="Monster , Marilyn" userId="9716e5b7-4260-4f7e-92a2-929d3931d54b" providerId="ADAL" clId="{CB9930F8-8B7F-46D8-83BB-B612138B3F90}" dt="2024-01-16T09:17:43.698" v="5135" actId="20577"/>
          <ac:graphicFrameMkLst>
            <pc:docMk/>
            <pc:sldMk cId="3242939476" sldId="378"/>
            <ac:graphicFrameMk id="4" creationId="{916E2693-3CF9-A647-A02F-DC048B37A88D}"/>
          </ac:graphicFrameMkLst>
        </pc:graphicFrameChg>
        <pc:cxnChg chg="add mod">
          <ac:chgData name="Monster , Marilyn" userId="9716e5b7-4260-4f7e-92a2-929d3931d54b" providerId="ADAL" clId="{CB9930F8-8B7F-46D8-83BB-B612138B3F90}" dt="2024-01-16T08:49:25.642" v="4422" actId="208"/>
          <ac:cxnSpMkLst>
            <pc:docMk/>
            <pc:sldMk cId="3242939476" sldId="378"/>
            <ac:cxnSpMk id="6" creationId="{3845C3E9-57E8-E197-5E47-D89333EBA11A}"/>
          </ac:cxnSpMkLst>
        </pc:cxnChg>
      </pc:sldChg>
      <pc:sldChg chg="modSp mod">
        <pc:chgData name="Monster , Marilyn" userId="9716e5b7-4260-4f7e-92a2-929d3931d54b" providerId="ADAL" clId="{CB9930F8-8B7F-46D8-83BB-B612138B3F90}" dt="2024-01-17T07:55:40.809" v="5157" actId="20577"/>
        <pc:sldMkLst>
          <pc:docMk/>
          <pc:sldMk cId="3475540536" sldId="379"/>
        </pc:sldMkLst>
        <pc:graphicFrameChg chg="modGraphic">
          <ac:chgData name="Monster , Marilyn" userId="9716e5b7-4260-4f7e-92a2-929d3931d54b" providerId="ADAL" clId="{CB9930F8-8B7F-46D8-83BB-B612138B3F90}" dt="2024-01-17T07:55:40.809" v="5157" actId="20577"/>
          <ac:graphicFrameMkLst>
            <pc:docMk/>
            <pc:sldMk cId="3475540536" sldId="379"/>
            <ac:graphicFrameMk id="4" creationId="{312911D2-6DBE-0DDB-517D-60D31F464B33}"/>
          </ac:graphicFrameMkLst>
        </pc:graphicFrameChg>
      </pc:sldChg>
      <pc:sldChg chg="addSp delSp modSp new mod modNotesTx">
        <pc:chgData name="Monster , Marilyn" userId="9716e5b7-4260-4f7e-92a2-929d3931d54b" providerId="ADAL" clId="{CB9930F8-8B7F-46D8-83BB-B612138B3F90}" dt="2024-01-16T09:10:39.257" v="5105" actId="20577"/>
        <pc:sldMkLst>
          <pc:docMk/>
          <pc:sldMk cId="2103178385" sldId="381"/>
        </pc:sldMkLst>
        <pc:spChg chg="mod">
          <ac:chgData name="Monster , Marilyn" userId="9716e5b7-4260-4f7e-92a2-929d3931d54b" providerId="ADAL" clId="{CB9930F8-8B7F-46D8-83BB-B612138B3F90}" dt="2024-01-16T09:04:09.821" v="4967" actId="20577"/>
          <ac:spMkLst>
            <pc:docMk/>
            <pc:sldMk cId="2103178385" sldId="381"/>
            <ac:spMk id="2" creationId="{9388CB3D-4827-FF95-4976-A0D2DBE24421}"/>
          </ac:spMkLst>
        </pc:spChg>
        <pc:spChg chg="del">
          <ac:chgData name="Monster , Marilyn" userId="9716e5b7-4260-4f7e-92a2-929d3931d54b" providerId="ADAL" clId="{CB9930F8-8B7F-46D8-83BB-B612138B3F90}" dt="2024-01-16T09:06:55.417" v="5007" actId="478"/>
          <ac:spMkLst>
            <pc:docMk/>
            <pc:sldMk cId="2103178385" sldId="381"/>
            <ac:spMk id="3" creationId="{C9C30637-9975-89FA-3BFB-02A8624A59B3}"/>
          </ac:spMkLst>
        </pc:spChg>
        <pc:spChg chg="add mod">
          <ac:chgData name="Monster , Marilyn" userId="9716e5b7-4260-4f7e-92a2-929d3931d54b" providerId="ADAL" clId="{CB9930F8-8B7F-46D8-83BB-B612138B3F90}" dt="2024-01-16T09:09:04.749" v="5075" actId="164"/>
          <ac:spMkLst>
            <pc:docMk/>
            <pc:sldMk cId="2103178385" sldId="381"/>
            <ac:spMk id="4" creationId="{7396A8CC-F6F3-4AF2-5818-22752A8D2A3D}"/>
          </ac:spMkLst>
        </pc:spChg>
        <pc:spChg chg="add mod">
          <ac:chgData name="Monster , Marilyn" userId="9716e5b7-4260-4f7e-92a2-929d3931d54b" providerId="ADAL" clId="{CB9930F8-8B7F-46D8-83BB-B612138B3F90}" dt="2024-01-16T09:09:04.749" v="5075" actId="164"/>
          <ac:spMkLst>
            <pc:docMk/>
            <pc:sldMk cId="2103178385" sldId="381"/>
            <ac:spMk id="5" creationId="{9AD7A296-7C01-7D31-A69C-CD0D7426E12A}"/>
          </ac:spMkLst>
        </pc:spChg>
        <pc:spChg chg="add mod">
          <ac:chgData name="Monster , Marilyn" userId="9716e5b7-4260-4f7e-92a2-929d3931d54b" providerId="ADAL" clId="{CB9930F8-8B7F-46D8-83BB-B612138B3F90}" dt="2024-01-16T09:09:04.749" v="5075" actId="164"/>
          <ac:spMkLst>
            <pc:docMk/>
            <pc:sldMk cId="2103178385" sldId="381"/>
            <ac:spMk id="6" creationId="{3C23BA43-155D-B1F2-607C-F84F13982993}"/>
          </ac:spMkLst>
        </pc:spChg>
        <pc:spChg chg="add mod">
          <ac:chgData name="Monster , Marilyn" userId="9716e5b7-4260-4f7e-92a2-929d3931d54b" providerId="ADAL" clId="{CB9930F8-8B7F-46D8-83BB-B612138B3F90}" dt="2024-01-16T09:09:04.749" v="5075" actId="164"/>
          <ac:spMkLst>
            <pc:docMk/>
            <pc:sldMk cId="2103178385" sldId="381"/>
            <ac:spMk id="7" creationId="{6C4CF010-7595-3A7E-7092-9DCA01A16A1F}"/>
          </ac:spMkLst>
        </pc:spChg>
        <pc:spChg chg="add mod">
          <ac:chgData name="Monster , Marilyn" userId="9716e5b7-4260-4f7e-92a2-929d3931d54b" providerId="ADAL" clId="{CB9930F8-8B7F-46D8-83BB-B612138B3F90}" dt="2024-01-16T09:09:04.749" v="5075" actId="164"/>
          <ac:spMkLst>
            <pc:docMk/>
            <pc:sldMk cId="2103178385" sldId="381"/>
            <ac:spMk id="8" creationId="{BCCA7387-0487-61C9-C12A-7373592BAA47}"/>
          </ac:spMkLst>
        </pc:spChg>
        <pc:spChg chg="add mod">
          <ac:chgData name="Monster , Marilyn" userId="9716e5b7-4260-4f7e-92a2-929d3931d54b" providerId="ADAL" clId="{CB9930F8-8B7F-46D8-83BB-B612138B3F90}" dt="2024-01-16T09:09:04.749" v="5075" actId="164"/>
          <ac:spMkLst>
            <pc:docMk/>
            <pc:sldMk cId="2103178385" sldId="381"/>
            <ac:spMk id="9" creationId="{ED8B09F6-6A34-CE1E-C8EE-4D2AA6C7F53F}"/>
          </ac:spMkLst>
        </pc:spChg>
        <pc:spChg chg="add mod">
          <ac:chgData name="Monster , Marilyn" userId="9716e5b7-4260-4f7e-92a2-929d3931d54b" providerId="ADAL" clId="{CB9930F8-8B7F-46D8-83BB-B612138B3F90}" dt="2024-01-16T09:09:04.749" v="5075" actId="164"/>
          <ac:spMkLst>
            <pc:docMk/>
            <pc:sldMk cId="2103178385" sldId="381"/>
            <ac:spMk id="10" creationId="{D931651D-10E1-1650-8CCD-E72F292087EE}"/>
          </ac:spMkLst>
        </pc:spChg>
        <pc:spChg chg="add mod">
          <ac:chgData name="Monster , Marilyn" userId="9716e5b7-4260-4f7e-92a2-929d3931d54b" providerId="ADAL" clId="{CB9930F8-8B7F-46D8-83BB-B612138B3F90}" dt="2024-01-16T09:09:04.749" v="5075" actId="164"/>
          <ac:spMkLst>
            <pc:docMk/>
            <pc:sldMk cId="2103178385" sldId="381"/>
            <ac:spMk id="11" creationId="{4E776200-93DF-2D43-BCF9-5950A12BEB56}"/>
          </ac:spMkLst>
        </pc:spChg>
        <pc:spChg chg="add mod">
          <ac:chgData name="Monster , Marilyn" userId="9716e5b7-4260-4f7e-92a2-929d3931d54b" providerId="ADAL" clId="{CB9930F8-8B7F-46D8-83BB-B612138B3F90}" dt="2024-01-16T09:09:04.749" v="5075" actId="164"/>
          <ac:spMkLst>
            <pc:docMk/>
            <pc:sldMk cId="2103178385" sldId="381"/>
            <ac:spMk id="12" creationId="{48C6A3F8-2C18-D922-EFEE-39426E42B4F8}"/>
          </ac:spMkLst>
        </pc:spChg>
        <pc:grpChg chg="add mod">
          <ac:chgData name="Monster , Marilyn" userId="9716e5b7-4260-4f7e-92a2-929d3931d54b" providerId="ADAL" clId="{CB9930F8-8B7F-46D8-83BB-B612138B3F90}" dt="2024-01-16T09:09:09.224" v="5076" actId="1076"/>
          <ac:grpSpMkLst>
            <pc:docMk/>
            <pc:sldMk cId="2103178385" sldId="381"/>
            <ac:grpSpMk id="13" creationId="{68B415FF-3D85-F80F-A957-1222AB483BF5}"/>
          </ac:grpSpMkLst>
        </pc:grpChg>
      </pc:sldChg>
    </pc:docChg>
  </pc:docChgLst>
  <pc:docChgLst>
    <pc:chgData name="Schneider , Tembi" userId="S::sdr@gymnasiumleiden.nl::9e41435f-7fdc-4c6c-a526-55ccaeaa386f" providerId="AD" clId="Web-{5272A418-A2F4-3401-602A-125D5A148F30}"/>
    <pc:docChg chg="addSld delSld modSld sldOrd modSection">
      <pc:chgData name="Schneider , Tembi" userId="S::sdr@gymnasiumleiden.nl::9e41435f-7fdc-4c6c-a526-55ccaeaa386f" providerId="AD" clId="Web-{5272A418-A2F4-3401-602A-125D5A148F30}" dt="2024-01-16T08:29:40.285" v="4288" actId="20577"/>
      <pc:docMkLst>
        <pc:docMk/>
      </pc:docMkLst>
      <pc:sldChg chg="ord modNotes">
        <pc:chgData name="Schneider , Tembi" userId="S::sdr@gymnasiumleiden.nl::9e41435f-7fdc-4c6c-a526-55ccaeaa386f" providerId="AD" clId="Web-{5272A418-A2F4-3401-602A-125D5A148F30}" dt="2024-01-15T10:19:59.153" v="226"/>
        <pc:sldMkLst>
          <pc:docMk/>
          <pc:sldMk cId="1104848456" sldId="266"/>
        </pc:sldMkLst>
      </pc:sldChg>
      <pc:sldChg chg="ord">
        <pc:chgData name="Schneider , Tembi" userId="S::sdr@gymnasiumleiden.nl::9e41435f-7fdc-4c6c-a526-55ccaeaa386f" providerId="AD" clId="Web-{5272A418-A2F4-3401-602A-125D5A148F30}" dt="2024-01-15T10:12:44.075" v="1"/>
        <pc:sldMkLst>
          <pc:docMk/>
          <pc:sldMk cId="2986032636" sldId="267"/>
        </pc:sldMkLst>
      </pc:sldChg>
      <pc:sldChg chg="mod modShow">
        <pc:chgData name="Schneider , Tembi" userId="S::sdr@gymnasiumleiden.nl::9e41435f-7fdc-4c6c-a526-55ccaeaa386f" providerId="AD" clId="Web-{5272A418-A2F4-3401-602A-125D5A148F30}" dt="2024-01-16T07:30:53.771" v="3780"/>
        <pc:sldMkLst>
          <pc:docMk/>
          <pc:sldMk cId="4125016707" sldId="273"/>
        </pc:sldMkLst>
      </pc:sldChg>
      <pc:sldChg chg="modNotes">
        <pc:chgData name="Schneider , Tembi" userId="S::sdr@gymnasiumleiden.nl::9e41435f-7fdc-4c6c-a526-55ccaeaa386f" providerId="AD" clId="Web-{5272A418-A2F4-3401-602A-125D5A148F30}" dt="2024-01-16T07:30:33.895" v="3779"/>
        <pc:sldMkLst>
          <pc:docMk/>
          <pc:sldMk cId="1683561956" sldId="275"/>
        </pc:sldMkLst>
      </pc:sldChg>
      <pc:sldChg chg="ord">
        <pc:chgData name="Schneider , Tembi" userId="S::sdr@gymnasiumleiden.nl::9e41435f-7fdc-4c6c-a526-55ccaeaa386f" providerId="AD" clId="Web-{5272A418-A2F4-3401-602A-125D5A148F30}" dt="2024-01-15T10:35:29.968" v="276"/>
        <pc:sldMkLst>
          <pc:docMk/>
          <pc:sldMk cId="1150771672" sldId="277"/>
        </pc:sldMkLst>
      </pc:sldChg>
      <pc:sldChg chg="modSp ord modNotes">
        <pc:chgData name="Schneider , Tembi" userId="S::sdr@gymnasiumleiden.nl::9e41435f-7fdc-4c6c-a526-55ccaeaa386f" providerId="AD" clId="Web-{5272A418-A2F4-3401-602A-125D5A148F30}" dt="2024-01-16T08:08:03.573" v="4186"/>
        <pc:sldMkLst>
          <pc:docMk/>
          <pc:sldMk cId="4221019483" sldId="278"/>
        </pc:sldMkLst>
        <pc:spChg chg="mod">
          <ac:chgData name="Schneider , Tembi" userId="S::sdr@gymnasiumleiden.nl::9e41435f-7fdc-4c6c-a526-55ccaeaa386f" providerId="AD" clId="Web-{5272A418-A2F4-3401-602A-125D5A148F30}" dt="2024-01-16T08:06:50.431" v="4082" actId="20577"/>
          <ac:spMkLst>
            <pc:docMk/>
            <pc:sldMk cId="4221019483" sldId="278"/>
            <ac:spMk id="2" creationId="{00000000-0000-0000-0000-000000000000}"/>
          </ac:spMkLst>
        </pc:spChg>
      </pc:sldChg>
      <pc:sldChg chg="addSp modSp ord">
        <pc:chgData name="Schneider , Tembi" userId="S::sdr@gymnasiumleiden.nl::9e41435f-7fdc-4c6c-a526-55ccaeaa386f" providerId="AD" clId="Web-{5272A418-A2F4-3401-602A-125D5A148F30}" dt="2024-01-16T08:08:55.950" v="4198" actId="1076"/>
        <pc:sldMkLst>
          <pc:docMk/>
          <pc:sldMk cId="839495632" sldId="280"/>
        </pc:sldMkLst>
        <pc:spChg chg="mod">
          <ac:chgData name="Schneider , Tembi" userId="S::sdr@gymnasiumleiden.nl::9e41435f-7fdc-4c6c-a526-55ccaeaa386f" providerId="AD" clId="Web-{5272A418-A2F4-3401-602A-125D5A148F30}" dt="2024-01-16T08:08:52.278" v="4196" actId="1076"/>
          <ac:spMkLst>
            <pc:docMk/>
            <pc:sldMk cId="839495632" sldId="280"/>
            <ac:spMk id="2" creationId="{00000000-0000-0000-0000-000000000000}"/>
          </ac:spMkLst>
        </pc:spChg>
        <pc:picChg chg="add mod">
          <ac:chgData name="Schneider , Tembi" userId="S::sdr@gymnasiumleiden.nl::9e41435f-7fdc-4c6c-a526-55ccaeaa386f" providerId="AD" clId="Web-{5272A418-A2F4-3401-602A-125D5A148F30}" dt="2024-01-16T08:08:55.950" v="4198" actId="1076"/>
          <ac:picMkLst>
            <pc:docMk/>
            <pc:sldMk cId="839495632" sldId="280"/>
            <ac:picMk id="3" creationId="{53A879B1-7318-E9F5-06F1-321F616AF1D9}"/>
          </ac:picMkLst>
        </pc:picChg>
      </pc:sldChg>
      <pc:sldChg chg="del">
        <pc:chgData name="Schneider , Tembi" userId="S::sdr@gymnasiumleiden.nl::9e41435f-7fdc-4c6c-a526-55ccaeaa386f" providerId="AD" clId="Web-{5272A418-A2F4-3401-602A-125D5A148F30}" dt="2024-01-15T10:35:06.561" v="266"/>
        <pc:sldMkLst>
          <pc:docMk/>
          <pc:sldMk cId="692734511" sldId="282"/>
        </pc:sldMkLst>
      </pc:sldChg>
      <pc:sldChg chg="addSp modSp">
        <pc:chgData name="Schneider , Tembi" userId="S::sdr@gymnasiumleiden.nl::9e41435f-7fdc-4c6c-a526-55ccaeaa386f" providerId="AD" clId="Web-{5272A418-A2F4-3401-602A-125D5A148F30}" dt="2024-01-15T10:17:39.773" v="65" actId="1076"/>
        <pc:sldMkLst>
          <pc:docMk/>
          <pc:sldMk cId="2570005020" sldId="320"/>
        </pc:sldMkLst>
        <pc:spChg chg="mod">
          <ac:chgData name="Schneider , Tembi" userId="S::sdr@gymnasiumleiden.nl::9e41435f-7fdc-4c6c-a526-55ccaeaa386f" providerId="AD" clId="Web-{5272A418-A2F4-3401-602A-125D5A148F30}" dt="2024-01-15T10:15:45.519" v="44" actId="1076"/>
          <ac:spMkLst>
            <pc:docMk/>
            <pc:sldMk cId="2570005020" sldId="320"/>
            <ac:spMk id="2" creationId="{00000000-0000-0000-0000-000000000000}"/>
          </ac:spMkLst>
        </pc:spChg>
        <pc:grpChg chg="mod">
          <ac:chgData name="Schneider , Tembi" userId="S::sdr@gymnasiumleiden.nl::9e41435f-7fdc-4c6c-a526-55ccaeaa386f" providerId="AD" clId="Web-{5272A418-A2F4-3401-602A-125D5A148F30}" dt="2024-01-15T10:17:29.070" v="62" actId="1076"/>
          <ac:grpSpMkLst>
            <pc:docMk/>
            <pc:sldMk cId="2570005020" sldId="320"/>
            <ac:grpSpMk id="8" creationId="{325B1731-6C38-9514-101C-0BCE18F4DBF4}"/>
          </ac:grpSpMkLst>
        </pc:grpChg>
        <pc:grpChg chg="mod">
          <ac:chgData name="Schneider , Tembi" userId="S::sdr@gymnasiumleiden.nl::9e41435f-7fdc-4c6c-a526-55ccaeaa386f" providerId="AD" clId="Web-{5272A418-A2F4-3401-602A-125D5A148F30}" dt="2024-01-15T10:16:53.662" v="57" actId="1076"/>
          <ac:grpSpMkLst>
            <pc:docMk/>
            <pc:sldMk cId="2570005020" sldId="320"/>
            <ac:grpSpMk id="9" creationId="{E9EFA491-C4F9-4DF7-E1F6-FC24234B11CF}"/>
          </ac:grpSpMkLst>
        </pc:grpChg>
        <pc:picChg chg="mod">
          <ac:chgData name="Schneider , Tembi" userId="S::sdr@gymnasiumleiden.nl::9e41435f-7fdc-4c6c-a526-55ccaeaa386f" providerId="AD" clId="Web-{5272A418-A2F4-3401-602A-125D5A148F30}" dt="2024-01-15T10:16:33.646" v="53" actId="14100"/>
          <ac:picMkLst>
            <pc:docMk/>
            <pc:sldMk cId="2570005020" sldId="320"/>
            <ac:picMk id="6" creationId="{8CDCE249-5026-4372-B763-D281CFCE3C85}"/>
          </ac:picMkLst>
        </pc:picChg>
        <pc:picChg chg="add mod">
          <ac:chgData name="Schneider , Tembi" userId="S::sdr@gymnasiumleiden.nl::9e41435f-7fdc-4c6c-a526-55ccaeaa386f" providerId="AD" clId="Web-{5272A418-A2F4-3401-602A-125D5A148F30}" dt="2024-01-15T10:16:52.053" v="56" actId="1076"/>
          <ac:picMkLst>
            <pc:docMk/>
            <pc:sldMk cId="2570005020" sldId="320"/>
            <ac:picMk id="7" creationId="{F6681C50-D409-568A-5A13-23CC961AA76E}"/>
          </ac:picMkLst>
        </pc:picChg>
        <pc:picChg chg="add mod">
          <ac:chgData name="Schneider , Tembi" userId="S::sdr@gymnasiumleiden.nl::9e41435f-7fdc-4c6c-a526-55ccaeaa386f" providerId="AD" clId="Web-{5272A418-A2F4-3401-602A-125D5A148F30}" dt="2024-01-15T10:17:09.709" v="61" actId="1076"/>
          <ac:picMkLst>
            <pc:docMk/>
            <pc:sldMk cId="2570005020" sldId="320"/>
            <ac:picMk id="10" creationId="{C12DCA22-F923-3002-08A4-40B09F45FD9F}"/>
          </ac:picMkLst>
        </pc:picChg>
        <pc:picChg chg="add mod">
          <ac:chgData name="Schneider , Tembi" userId="S::sdr@gymnasiumleiden.nl::9e41435f-7fdc-4c6c-a526-55ccaeaa386f" providerId="AD" clId="Web-{5272A418-A2F4-3401-602A-125D5A148F30}" dt="2024-01-15T10:17:39.773" v="65" actId="1076"/>
          <ac:picMkLst>
            <pc:docMk/>
            <pc:sldMk cId="2570005020" sldId="320"/>
            <ac:picMk id="11" creationId="{5C85E31F-C135-6382-214A-04499B328095}"/>
          </ac:picMkLst>
        </pc:picChg>
        <pc:picChg chg="add mod">
          <ac:chgData name="Schneider , Tembi" userId="S::sdr@gymnasiumleiden.nl::9e41435f-7fdc-4c6c-a526-55ccaeaa386f" providerId="AD" clId="Web-{5272A418-A2F4-3401-602A-125D5A148F30}" dt="2024-01-15T10:17:36.179" v="64" actId="1076"/>
          <ac:picMkLst>
            <pc:docMk/>
            <pc:sldMk cId="2570005020" sldId="320"/>
            <ac:picMk id="12" creationId="{6C695FAD-94B6-0605-6B9A-C5CCC5DBBF9D}"/>
          </ac:picMkLst>
        </pc:picChg>
      </pc:sldChg>
      <pc:sldChg chg="ord">
        <pc:chgData name="Schneider , Tembi" userId="S::sdr@gymnasiumleiden.nl::9e41435f-7fdc-4c6c-a526-55ccaeaa386f" providerId="AD" clId="Web-{5272A418-A2F4-3401-602A-125D5A148F30}" dt="2024-01-15T10:35:29.968" v="277"/>
        <pc:sldMkLst>
          <pc:docMk/>
          <pc:sldMk cId="1678737619" sldId="337"/>
        </pc:sldMkLst>
      </pc:sldChg>
      <pc:sldChg chg="modSp ord">
        <pc:chgData name="Schneider , Tembi" userId="S::sdr@gymnasiumleiden.nl::9e41435f-7fdc-4c6c-a526-55ccaeaa386f" providerId="AD" clId="Web-{5272A418-A2F4-3401-602A-125D5A148F30}" dt="2024-01-16T07:39:10.989" v="3793" actId="20577"/>
        <pc:sldMkLst>
          <pc:docMk/>
          <pc:sldMk cId="2863670188" sldId="346"/>
        </pc:sldMkLst>
        <pc:spChg chg="mod">
          <ac:chgData name="Schneider , Tembi" userId="S::sdr@gymnasiumleiden.nl::9e41435f-7fdc-4c6c-a526-55ccaeaa386f" providerId="AD" clId="Web-{5272A418-A2F4-3401-602A-125D5A148F30}" dt="2024-01-16T07:39:10.989" v="3793" actId="20577"/>
          <ac:spMkLst>
            <pc:docMk/>
            <pc:sldMk cId="2863670188" sldId="346"/>
            <ac:spMk id="3" creationId="{00000000-0000-0000-0000-000000000000}"/>
          </ac:spMkLst>
        </pc:spChg>
      </pc:sldChg>
      <pc:sldChg chg="mod ord modShow">
        <pc:chgData name="Schneider , Tembi" userId="S::sdr@gymnasiumleiden.nl::9e41435f-7fdc-4c6c-a526-55ccaeaa386f" providerId="AD" clId="Web-{5272A418-A2F4-3401-602A-125D5A148F30}" dt="2024-01-16T07:12:06.752" v="3637"/>
        <pc:sldMkLst>
          <pc:docMk/>
          <pc:sldMk cId="2783922478" sldId="351"/>
        </pc:sldMkLst>
      </pc:sldChg>
      <pc:sldChg chg="mod ord modShow">
        <pc:chgData name="Schneider , Tembi" userId="S::sdr@gymnasiumleiden.nl::9e41435f-7fdc-4c6c-a526-55ccaeaa386f" providerId="AD" clId="Web-{5272A418-A2F4-3401-602A-125D5A148F30}" dt="2024-01-16T07:12:00.643" v="3636"/>
        <pc:sldMkLst>
          <pc:docMk/>
          <pc:sldMk cId="1105263102" sldId="352"/>
        </pc:sldMkLst>
      </pc:sldChg>
      <pc:sldChg chg="delSp modSp ord modNotes">
        <pc:chgData name="Schneider , Tembi" userId="S::sdr@gymnasiumleiden.nl::9e41435f-7fdc-4c6c-a526-55ccaeaa386f" providerId="AD" clId="Web-{5272A418-A2F4-3401-602A-125D5A148F30}" dt="2024-01-16T08:02:28.657" v="4068" actId="20577"/>
        <pc:sldMkLst>
          <pc:docMk/>
          <pc:sldMk cId="272411843" sldId="355"/>
        </pc:sldMkLst>
        <pc:spChg chg="mod">
          <ac:chgData name="Schneider , Tembi" userId="S::sdr@gymnasiumleiden.nl::9e41435f-7fdc-4c6c-a526-55ccaeaa386f" providerId="AD" clId="Web-{5272A418-A2F4-3401-602A-125D5A148F30}" dt="2024-01-16T08:02:28.657" v="4068" actId="20577"/>
          <ac:spMkLst>
            <pc:docMk/>
            <pc:sldMk cId="272411843" sldId="355"/>
            <ac:spMk id="2" creationId="{A2BD2F70-1369-40FF-9B79-E65F9D8C7FA8}"/>
          </ac:spMkLst>
        </pc:spChg>
        <pc:spChg chg="del mod">
          <ac:chgData name="Schneider , Tembi" userId="S::sdr@gymnasiumleiden.nl::9e41435f-7fdc-4c6c-a526-55ccaeaa386f" providerId="AD" clId="Web-{5272A418-A2F4-3401-602A-125D5A148F30}" dt="2024-01-16T08:02:12.063" v="4063"/>
          <ac:spMkLst>
            <pc:docMk/>
            <pc:sldMk cId="272411843" sldId="355"/>
            <ac:spMk id="41" creationId="{962FA06B-1344-5295-F032-C194F789846F}"/>
          </ac:spMkLst>
        </pc:spChg>
      </pc:sldChg>
      <pc:sldChg chg="addSp delSp modSp new del">
        <pc:chgData name="Schneider , Tembi" userId="S::sdr@gymnasiumleiden.nl::9e41435f-7fdc-4c6c-a526-55ccaeaa386f" providerId="AD" clId="Web-{5272A418-A2F4-3401-602A-125D5A148F30}" dt="2024-01-16T07:08:10.448" v="3600"/>
        <pc:sldMkLst>
          <pc:docMk/>
          <pc:sldMk cId="3139242415" sldId="371"/>
        </pc:sldMkLst>
        <pc:spChg chg="mod">
          <ac:chgData name="Schneider , Tembi" userId="S::sdr@gymnasiumleiden.nl::9e41435f-7fdc-4c6c-a526-55ccaeaa386f" providerId="AD" clId="Web-{5272A418-A2F4-3401-602A-125D5A148F30}" dt="2024-01-15T10:21:58.486" v="234" actId="20577"/>
          <ac:spMkLst>
            <pc:docMk/>
            <pc:sldMk cId="3139242415" sldId="371"/>
            <ac:spMk id="2" creationId="{BBD55738-A4F1-F4D6-CA4B-22E1923F0127}"/>
          </ac:spMkLst>
        </pc:spChg>
        <pc:spChg chg="del mod">
          <ac:chgData name="Schneider , Tembi" userId="S::sdr@gymnasiumleiden.nl::9e41435f-7fdc-4c6c-a526-55ccaeaa386f" providerId="AD" clId="Web-{5272A418-A2F4-3401-602A-125D5A148F30}" dt="2024-01-15T10:33:59.184" v="251"/>
          <ac:spMkLst>
            <pc:docMk/>
            <pc:sldMk cId="3139242415" sldId="371"/>
            <ac:spMk id="3" creationId="{DAFC9188-6C42-A3F2-11C8-C124FB8A3488}"/>
          </ac:spMkLst>
        </pc:spChg>
        <pc:spChg chg="add del">
          <ac:chgData name="Schneider , Tembi" userId="S::sdr@gymnasiumleiden.nl::9e41435f-7fdc-4c6c-a526-55ccaeaa386f" providerId="AD" clId="Web-{5272A418-A2F4-3401-602A-125D5A148F30}" dt="2024-01-15T10:23:34.645" v="249"/>
          <ac:spMkLst>
            <pc:docMk/>
            <pc:sldMk cId="3139242415" sldId="371"/>
            <ac:spMk id="4" creationId="{88AFC238-D44E-D5BC-E28E-A3B57ED5AA8E}"/>
          </ac:spMkLst>
        </pc:spChg>
        <pc:spChg chg="del mod">
          <ac:chgData name="Schneider , Tembi" userId="S::sdr@gymnasiumleiden.nl::9e41435f-7fdc-4c6c-a526-55ccaeaa386f" providerId="AD" clId="Web-{5272A418-A2F4-3401-602A-125D5A148F30}" dt="2024-01-15T10:34:03.918" v="252"/>
          <ac:spMkLst>
            <pc:docMk/>
            <pc:sldMk cId="3139242415" sldId="371"/>
            <ac:spMk id="5" creationId="{11486094-3215-2461-370F-189A9A8DCF5D}"/>
          </ac:spMkLst>
        </pc:spChg>
        <pc:spChg chg="del mod">
          <ac:chgData name="Schneider , Tembi" userId="S::sdr@gymnasiumleiden.nl::9e41435f-7fdc-4c6c-a526-55ccaeaa386f" providerId="AD" clId="Web-{5272A418-A2F4-3401-602A-125D5A148F30}" dt="2024-01-15T10:34:34.060" v="262"/>
          <ac:spMkLst>
            <pc:docMk/>
            <pc:sldMk cId="3139242415" sldId="371"/>
            <ac:spMk id="6" creationId="{161AE5BA-2865-040B-B6FA-25F53C325B3D}"/>
          </ac:spMkLst>
        </pc:spChg>
        <pc:spChg chg="add del mod">
          <ac:chgData name="Schneider , Tembi" userId="S::sdr@gymnasiumleiden.nl::9e41435f-7fdc-4c6c-a526-55ccaeaa386f" providerId="AD" clId="Web-{5272A418-A2F4-3401-602A-125D5A148F30}" dt="2024-01-15T10:34:28.466" v="260"/>
          <ac:spMkLst>
            <pc:docMk/>
            <pc:sldMk cId="3139242415" sldId="371"/>
            <ac:spMk id="10" creationId="{E84B010F-9273-B7E2-9365-250CDA01DC6F}"/>
          </ac:spMkLst>
        </pc:spChg>
        <pc:spChg chg="add del mod">
          <ac:chgData name="Schneider , Tembi" userId="S::sdr@gymnasiumleiden.nl::9e41435f-7fdc-4c6c-a526-55ccaeaa386f" providerId="AD" clId="Web-{5272A418-A2F4-3401-602A-125D5A148F30}" dt="2024-01-15T10:34:30.904" v="261"/>
          <ac:spMkLst>
            <pc:docMk/>
            <pc:sldMk cId="3139242415" sldId="371"/>
            <ac:spMk id="12" creationId="{654A6044-1424-42F0-1060-10EA00C1B807}"/>
          </ac:spMkLst>
        </pc:spChg>
        <pc:picChg chg="add del mod ord">
          <ac:chgData name="Schneider , Tembi" userId="S::sdr@gymnasiumleiden.nl::9e41435f-7fdc-4c6c-a526-55ccaeaa386f" providerId="AD" clId="Web-{5272A418-A2F4-3401-602A-125D5A148F30}" dt="2024-01-15T10:23:30.551" v="248"/>
          <ac:picMkLst>
            <pc:docMk/>
            <pc:sldMk cId="3139242415" sldId="371"/>
            <ac:picMk id="7" creationId="{A64CEAD5-528F-E4A2-9153-6EE124673938}"/>
          </ac:picMkLst>
        </pc:picChg>
        <pc:picChg chg="add mod ord">
          <ac:chgData name="Schneider , Tembi" userId="S::sdr@gymnasiumleiden.nl::9e41435f-7fdc-4c6c-a526-55ccaeaa386f" providerId="AD" clId="Web-{5272A418-A2F4-3401-602A-125D5A148F30}" dt="2024-01-15T10:38:19.100" v="282" actId="1076"/>
          <ac:picMkLst>
            <pc:docMk/>
            <pc:sldMk cId="3139242415" sldId="371"/>
            <ac:picMk id="8" creationId="{C12DE650-C4D4-8EE5-AE55-032876322ED5}"/>
          </ac:picMkLst>
        </pc:picChg>
      </pc:sldChg>
      <pc:sldChg chg="addSp delSp modSp new mod setBg">
        <pc:chgData name="Schneider , Tembi" userId="S::sdr@gymnasiumleiden.nl::9e41435f-7fdc-4c6c-a526-55ccaeaa386f" providerId="AD" clId="Web-{5272A418-A2F4-3401-602A-125D5A148F30}" dt="2024-01-16T07:42:13.198" v="3817"/>
        <pc:sldMkLst>
          <pc:docMk/>
          <pc:sldMk cId="724949465" sldId="372"/>
        </pc:sldMkLst>
        <pc:spChg chg="mod">
          <ac:chgData name="Schneider , Tembi" userId="S::sdr@gymnasiumleiden.nl::9e41435f-7fdc-4c6c-a526-55ccaeaa386f" providerId="AD" clId="Web-{5272A418-A2F4-3401-602A-125D5A148F30}" dt="2024-01-16T07:42:13.198" v="3817"/>
          <ac:spMkLst>
            <pc:docMk/>
            <pc:sldMk cId="724949465" sldId="372"/>
            <ac:spMk id="2" creationId="{7EF8A453-3811-DB15-AA42-C8FFE43DAF0D}"/>
          </ac:spMkLst>
        </pc:spChg>
        <pc:spChg chg="mod ord">
          <ac:chgData name="Schneider , Tembi" userId="S::sdr@gymnasiumleiden.nl::9e41435f-7fdc-4c6c-a526-55ccaeaa386f" providerId="AD" clId="Web-{5272A418-A2F4-3401-602A-125D5A148F30}" dt="2024-01-16T07:42:13.198" v="3817"/>
          <ac:spMkLst>
            <pc:docMk/>
            <pc:sldMk cId="724949465" sldId="372"/>
            <ac:spMk id="3" creationId="{72506E57-A007-0B38-30FF-0C58751D55C8}"/>
          </ac:spMkLst>
        </pc:spChg>
        <pc:spChg chg="add del">
          <ac:chgData name="Schneider , Tembi" userId="S::sdr@gymnasiumleiden.nl::9e41435f-7fdc-4c6c-a526-55ccaeaa386f" providerId="AD" clId="Web-{5272A418-A2F4-3401-602A-125D5A148F30}" dt="2024-01-16T07:42:13.198" v="3817"/>
          <ac:spMkLst>
            <pc:docMk/>
            <pc:sldMk cId="724949465" sldId="372"/>
            <ac:spMk id="11" creationId="{A65AC7D1-EAA9-48F5-B509-60A7F50BF703}"/>
          </ac:spMkLst>
        </pc:spChg>
        <pc:spChg chg="add del">
          <ac:chgData name="Schneider , Tembi" userId="S::sdr@gymnasiumleiden.nl::9e41435f-7fdc-4c6c-a526-55ccaeaa386f" providerId="AD" clId="Web-{5272A418-A2F4-3401-602A-125D5A148F30}" dt="2024-01-16T07:42:13.198" v="3817"/>
          <ac:spMkLst>
            <pc:docMk/>
            <pc:sldMk cId="724949465" sldId="372"/>
            <ac:spMk id="13" creationId="{D6320AF9-619A-4175-865B-5663E1AEF4C5}"/>
          </ac:spMkLst>
        </pc:spChg>
        <pc:spChg chg="add del">
          <ac:chgData name="Schneider , Tembi" userId="S::sdr@gymnasiumleiden.nl::9e41435f-7fdc-4c6c-a526-55ccaeaa386f" providerId="AD" clId="Web-{5272A418-A2F4-3401-602A-125D5A148F30}" dt="2024-01-16T07:42:13.198" v="3817"/>
          <ac:spMkLst>
            <pc:docMk/>
            <pc:sldMk cId="724949465" sldId="372"/>
            <ac:spMk id="19" creationId="{7E018740-5C2B-4A41-AC1A-7E68D1EC1954}"/>
          </ac:spMkLst>
        </pc:spChg>
        <pc:spChg chg="add del">
          <ac:chgData name="Schneider , Tembi" userId="S::sdr@gymnasiumleiden.nl::9e41435f-7fdc-4c6c-a526-55ccaeaa386f" providerId="AD" clId="Web-{5272A418-A2F4-3401-602A-125D5A148F30}" dt="2024-01-16T07:42:13.198" v="3817"/>
          <ac:spMkLst>
            <pc:docMk/>
            <pc:sldMk cId="724949465" sldId="372"/>
            <ac:spMk id="21" creationId="{166F75A4-C475-4941-8EE2-B80A06A2C1BB}"/>
          </ac:spMkLst>
        </pc:spChg>
        <pc:spChg chg="add del">
          <ac:chgData name="Schneider , Tembi" userId="S::sdr@gymnasiumleiden.nl::9e41435f-7fdc-4c6c-a526-55ccaeaa386f" providerId="AD" clId="Web-{5272A418-A2F4-3401-602A-125D5A148F30}" dt="2024-01-16T07:42:13.198" v="3817"/>
          <ac:spMkLst>
            <pc:docMk/>
            <pc:sldMk cId="724949465" sldId="372"/>
            <ac:spMk id="23" creationId="{A032553A-72E8-4B0D-8405-FF9771C9AF05}"/>
          </ac:spMkLst>
        </pc:spChg>
        <pc:spChg chg="add del">
          <ac:chgData name="Schneider , Tembi" userId="S::sdr@gymnasiumleiden.nl::9e41435f-7fdc-4c6c-a526-55ccaeaa386f" providerId="AD" clId="Web-{5272A418-A2F4-3401-602A-125D5A148F30}" dt="2024-01-16T07:42:13.198" v="3817"/>
          <ac:spMkLst>
            <pc:docMk/>
            <pc:sldMk cId="724949465" sldId="372"/>
            <ac:spMk id="25" creationId="{765800AC-C3B9-498E-87BC-29FAE4C76B21}"/>
          </ac:spMkLst>
        </pc:spChg>
        <pc:spChg chg="add del">
          <ac:chgData name="Schneider , Tembi" userId="S::sdr@gymnasiumleiden.nl::9e41435f-7fdc-4c6c-a526-55ccaeaa386f" providerId="AD" clId="Web-{5272A418-A2F4-3401-602A-125D5A148F30}" dt="2024-01-16T07:42:13.198" v="3817"/>
          <ac:spMkLst>
            <pc:docMk/>
            <pc:sldMk cId="724949465" sldId="372"/>
            <ac:spMk id="27" creationId="{1F9D6ACB-2FF4-49F9-978A-E0D5327FC635}"/>
          </ac:spMkLst>
        </pc:spChg>
        <pc:spChg chg="add del">
          <ac:chgData name="Schneider , Tembi" userId="S::sdr@gymnasiumleiden.nl::9e41435f-7fdc-4c6c-a526-55ccaeaa386f" providerId="AD" clId="Web-{5272A418-A2F4-3401-602A-125D5A148F30}" dt="2024-01-16T07:42:13.198" v="3817"/>
          <ac:spMkLst>
            <pc:docMk/>
            <pc:sldMk cId="724949465" sldId="372"/>
            <ac:spMk id="29" creationId="{A5EC319D-0FEA-4B95-A3EA-01E35672C95B}"/>
          </ac:spMkLst>
        </pc:spChg>
        <pc:spChg chg="add">
          <ac:chgData name="Schneider , Tembi" userId="S::sdr@gymnasiumleiden.nl::9e41435f-7fdc-4c6c-a526-55ccaeaa386f" providerId="AD" clId="Web-{5272A418-A2F4-3401-602A-125D5A148F30}" dt="2024-01-16T07:42:13.198" v="3817"/>
          <ac:spMkLst>
            <pc:docMk/>
            <pc:sldMk cId="724949465" sldId="372"/>
            <ac:spMk id="34" creationId="{603AE127-802C-459A-A612-DB85B67F0DC0}"/>
          </ac:spMkLst>
        </pc:spChg>
        <pc:spChg chg="add">
          <ac:chgData name="Schneider , Tembi" userId="S::sdr@gymnasiumleiden.nl::9e41435f-7fdc-4c6c-a526-55ccaeaa386f" providerId="AD" clId="Web-{5272A418-A2F4-3401-602A-125D5A148F30}" dt="2024-01-16T07:42:13.198" v="3817"/>
          <ac:spMkLst>
            <pc:docMk/>
            <pc:sldMk cId="724949465" sldId="372"/>
            <ac:spMk id="36" creationId="{9323D83D-50D6-4040-A58B-FCEA340F886A}"/>
          </ac:spMkLst>
        </pc:spChg>
        <pc:spChg chg="add">
          <ac:chgData name="Schneider , Tembi" userId="S::sdr@gymnasiumleiden.nl::9e41435f-7fdc-4c6c-a526-55ccaeaa386f" providerId="AD" clId="Web-{5272A418-A2F4-3401-602A-125D5A148F30}" dt="2024-01-16T07:42:13.198" v="3817"/>
          <ac:spMkLst>
            <pc:docMk/>
            <pc:sldMk cId="724949465" sldId="372"/>
            <ac:spMk id="40" creationId="{F10FD715-4DCE-4779-B634-EC78315EA213}"/>
          </ac:spMkLst>
        </pc:spChg>
        <pc:picChg chg="add del">
          <ac:chgData name="Schneider , Tembi" userId="S::sdr@gymnasiumleiden.nl::9e41435f-7fdc-4c6c-a526-55ccaeaa386f" providerId="AD" clId="Web-{5272A418-A2F4-3401-602A-125D5A148F30}" dt="2024-01-16T07:08:08.792" v="3599"/>
          <ac:picMkLst>
            <pc:docMk/>
            <pc:sldMk cId="724949465" sldId="372"/>
            <ac:picMk id="5" creationId="{E343697A-BF81-347B-CE33-313114D53F94}"/>
          </ac:picMkLst>
        </pc:picChg>
        <pc:picChg chg="add del mod">
          <ac:chgData name="Schneider , Tembi" userId="S::sdr@gymnasiumleiden.nl::9e41435f-7fdc-4c6c-a526-55ccaeaa386f" providerId="AD" clId="Web-{5272A418-A2F4-3401-602A-125D5A148F30}" dt="2024-01-16T07:40:32.289" v="3794"/>
          <ac:picMkLst>
            <pc:docMk/>
            <pc:sldMk cId="724949465" sldId="372"/>
            <ac:picMk id="6" creationId="{F815490B-1D66-5C68-FE3B-2850374E34E8}"/>
          </ac:picMkLst>
        </pc:picChg>
        <pc:cxnChg chg="add del">
          <ac:chgData name="Schneider , Tembi" userId="S::sdr@gymnasiumleiden.nl::9e41435f-7fdc-4c6c-a526-55ccaeaa386f" providerId="AD" clId="Web-{5272A418-A2F4-3401-602A-125D5A148F30}" dt="2024-01-16T07:42:13.198" v="3817"/>
          <ac:cxnSpMkLst>
            <pc:docMk/>
            <pc:sldMk cId="724949465" sldId="372"/>
            <ac:cxnSpMk id="15" creationId="{063B6EC6-D752-4EE7-908B-F8F19E8C7FEA}"/>
          </ac:cxnSpMkLst>
        </pc:cxnChg>
        <pc:cxnChg chg="add del">
          <ac:chgData name="Schneider , Tembi" userId="S::sdr@gymnasiumleiden.nl::9e41435f-7fdc-4c6c-a526-55ccaeaa386f" providerId="AD" clId="Web-{5272A418-A2F4-3401-602A-125D5A148F30}" dt="2024-01-16T07:42:13.198" v="3817"/>
          <ac:cxnSpMkLst>
            <pc:docMk/>
            <pc:sldMk cId="724949465" sldId="372"/>
            <ac:cxnSpMk id="17" creationId="{EFECD4E8-AD3E-4228-82A2-9461958EA94D}"/>
          </ac:cxnSpMkLst>
        </pc:cxnChg>
        <pc:cxnChg chg="add">
          <ac:chgData name="Schneider , Tembi" userId="S::sdr@gymnasiumleiden.nl::9e41435f-7fdc-4c6c-a526-55ccaeaa386f" providerId="AD" clId="Web-{5272A418-A2F4-3401-602A-125D5A148F30}" dt="2024-01-16T07:42:13.198" v="3817"/>
          <ac:cxnSpMkLst>
            <pc:docMk/>
            <pc:sldMk cId="724949465" sldId="372"/>
            <ac:cxnSpMk id="38" creationId="{1A1FE6BB-DFB2-4080-9B5E-076EF5DDE67B}"/>
          </ac:cxnSpMkLst>
        </pc:cxnChg>
      </pc:sldChg>
      <pc:sldChg chg="new del">
        <pc:chgData name="Schneider , Tembi" userId="S::sdr@gymnasiumleiden.nl::9e41435f-7fdc-4c6c-a526-55ccaeaa386f" providerId="AD" clId="Web-{5272A418-A2F4-3401-602A-125D5A148F30}" dt="2024-01-15T10:38:28.287" v="284"/>
        <pc:sldMkLst>
          <pc:docMk/>
          <pc:sldMk cId="3002809322" sldId="372"/>
        </pc:sldMkLst>
      </pc:sldChg>
      <pc:sldChg chg="modSp new">
        <pc:chgData name="Schneider , Tembi" userId="S::sdr@gymnasiumleiden.nl::9e41435f-7fdc-4c6c-a526-55ccaeaa386f" providerId="AD" clId="Web-{5272A418-A2F4-3401-602A-125D5A148F30}" dt="2024-01-16T08:25:44.153" v="4282" actId="20577"/>
        <pc:sldMkLst>
          <pc:docMk/>
          <pc:sldMk cId="595759174" sldId="373"/>
        </pc:sldMkLst>
        <pc:spChg chg="mod">
          <ac:chgData name="Schneider , Tembi" userId="S::sdr@gymnasiumleiden.nl::9e41435f-7fdc-4c6c-a526-55ccaeaa386f" providerId="AD" clId="Web-{5272A418-A2F4-3401-602A-125D5A148F30}" dt="2024-01-15T10:41:57.436" v="600" actId="20577"/>
          <ac:spMkLst>
            <pc:docMk/>
            <pc:sldMk cId="595759174" sldId="373"/>
            <ac:spMk id="2" creationId="{91FC6055-E108-3990-EB44-71FB9CE09464}"/>
          </ac:spMkLst>
        </pc:spChg>
        <pc:spChg chg="mod">
          <ac:chgData name="Schneider , Tembi" userId="S::sdr@gymnasiumleiden.nl::9e41435f-7fdc-4c6c-a526-55ccaeaa386f" providerId="AD" clId="Web-{5272A418-A2F4-3401-602A-125D5A148F30}" dt="2024-01-16T08:25:44.153" v="4282" actId="20577"/>
          <ac:spMkLst>
            <pc:docMk/>
            <pc:sldMk cId="595759174" sldId="373"/>
            <ac:spMk id="3" creationId="{A5414FE1-3C39-A905-680D-3203326CD673}"/>
          </ac:spMkLst>
        </pc:spChg>
      </pc:sldChg>
      <pc:sldChg chg="addSp delSp modSp new modNotes">
        <pc:chgData name="Schneider , Tembi" userId="S::sdr@gymnasiumleiden.nl::9e41435f-7fdc-4c6c-a526-55ccaeaa386f" providerId="AD" clId="Web-{5272A418-A2F4-3401-602A-125D5A148F30}" dt="2024-01-16T07:47:42.239" v="3872"/>
        <pc:sldMkLst>
          <pc:docMk/>
          <pc:sldMk cId="1127256846" sldId="374"/>
        </pc:sldMkLst>
        <pc:spChg chg="mod">
          <ac:chgData name="Schneider , Tembi" userId="S::sdr@gymnasiumleiden.nl::9e41435f-7fdc-4c6c-a526-55ccaeaa386f" providerId="AD" clId="Web-{5272A418-A2F4-3401-602A-125D5A148F30}" dt="2024-01-15T10:48:42.341" v="911" actId="14100"/>
          <ac:spMkLst>
            <pc:docMk/>
            <pc:sldMk cId="1127256846" sldId="374"/>
            <ac:spMk id="2" creationId="{AF08459C-95BB-D560-47DF-5EFD7098B7B9}"/>
          </ac:spMkLst>
        </pc:spChg>
        <pc:spChg chg="del">
          <ac:chgData name="Schneider , Tembi" userId="S::sdr@gymnasiumleiden.nl::9e41435f-7fdc-4c6c-a526-55ccaeaa386f" providerId="AD" clId="Web-{5272A418-A2F4-3401-602A-125D5A148F30}" dt="2024-01-15T10:46:57.369" v="751"/>
          <ac:spMkLst>
            <pc:docMk/>
            <pc:sldMk cId="1127256846" sldId="374"/>
            <ac:spMk id="3" creationId="{8BD83F2C-6B25-04D8-DC69-D35B58A8E64B}"/>
          </ac:spMkLst>
        </pc:spChg>
        <pc:spChg chg="add mod">
          <ac:chgData name="Schneider , Tembi" userId="S::sdr@gymnasiumleiden.nl::9e41435f-7fdc-4c6c-a526-55ccaeaa386f" providerId="AD" clId="Web-{5272A418-A2F4-3401-602A-125D5A148F30}" dt="2024-01-15T10:51:51.364" v="1032" actId="1076"/>
          <ac:spMkLst>
            <pc:docMk/>
            <pc:sldMk cId="1127256846" sldId="374"/>
            <ac:spMk id="6" creationId="{106EFDEC-F7B4-E3F2-F753-0E4B0EBE378F}"/>
          </ac:spMkLst>
        </pc:spChg>
        <pc:graphicFrameChg chg="add mod ord modGraphic">
          <ac:chgData name="Schneider , Tembi" userId="S::sdr@gymnasiumleiden.nl::9e41435f-7fdc-4c6c-a526-55ccaeaa386f" providerId="AD" clId="Web-{5272A418-A2F4-3401-602A-125D5A148F30}" dt="2024-01-16T07:47:42.239" v="3872"/>
          <ac:graphicFrameMkLst>
            <pc:docMk/>
            <pc:sldMk cId="1127256846" sldId="374"/>
            <ac:graphicFrameMk id="4" creationId="{10EAC5E4-30B2-E6D8-06F7-9563074EA98B}"/>
          </ac:graphicFrameMkLst>
        </pc:graphicFrameChg>
      </pc:sldChg>
      <pc:sldChg chg="modSp add mod replId modShow modNotes">
        <pc:chgData name="Schneider , Tembi" userId="S::sdr@gymnasiumleiden.nl::9e41435f-7fdc-4c6c-a526-55ccaeaa386f" providerId="AD" clId="Web-{5272A418-A2F4-3401-602A-125D5A148F30}" dt="2024-01-16T08:29:03.190" v="4284"/>
        <pc:sldMkLst>
          <pc:docMk/>
          <pc:sldMk cId="4103861420" sldId="375"/>
        </pc:sldMkLst>
        <pc:spChg chg="mod">
          <ac:chgData name="Schneider , Tembi" userId="S::sdr@gymnasiumleiden.nl::9e41435f-7fdc-4c6c-a526-55ccaeaa386f" providerId="AD" clId="Web-{5272A418-A2F4-3401-602A-125D5A148F30}" dt="2024-01-15T10:52:17.677" v="1034" actId="20577"/>
          <ac:spMkLst>
            <pc:docMk/>
            <pc:sldMk cId="4103861420" sldId="375"/>
            <ac:spMk id="6" creationId="{90584390-B3DB-62D5-363E-97332F72904E}"/>
          </ac:spMkLst>
        </pc:spChg>
        <pc:graphicFrameChg chg="mod modGraphic">
          <ac:chgData name="Schneider , Tembi" userId="S::sdr@gymnasiumleiden.nl::9e41435f-7fdc-4c6c-a526-55ccaeaa386f" providerId="AD" clId="Web-{5272A418-A2F4-3401-602A-125D5A148F30}" dt="2024-01-16T07:50:30.948" v="3920"/>
          <ac:graphicFrameMkLst>
            <pc:docMk/>
            <pc:sldMk cId="4103861420" sldId="375"/>
            <ac:graphicFrameMk id="4" creationId="{2E6FACC5-7D30-E39B-E42D-718CF79E4165}"/>
          </ac:graphicFrameMkLst>
        </pc:graphicFrameChg>
      </pc:sldChg>
      <pc:sldChg chg="modSp add del replId">
        <pc:chgData name="Schneider , Tembi" userId="S::sdr@gymnasiumleiden.nl::9e41435f-7fdc-4c6c-a526-55ccaeaa386f" providerId="AD" clId="Web-{5272A418-A2F4-3401-602A-125D5A148F30}" dt="2024-01-15T11:38:58.222" v="1359"/>
        <pc:sldMkLst>
          <pc:docMk/>
          <pc:sldMk cId="153051198" sldId="376"/>
        </pc:sldMkLst>
        <pc:spChg chg="mod">
          <ac:chgData name="Schneider , Tembi" userId="S::sdr@gymnasiumleiden.nl::9e41435f-7fdc-4c6c-a526-55ccaeaa386f" providerId="AD" clId="Web-{5272A418-A2F4-3401-602A-125D5A148F30}" dt="2024-01-15T10:53:36.680" v="1106" actId="20577"/>
          <ac:spMkLst>
            <pc:docMk/>
            <pc:sldMk cId="153051198" sldId="376"/>
            <ac:spMk id="6" creationId="{31C51110-D562-EA67-FF06-C84F768E05E2}"/>
          </ac:spMkLst>
        </pc:spChg>
        <pc:graphicFrameChg chg="mod modGraphic">
          <ac:chgData name="Schneider , Tembi" userId="S::sdr@gymnasiumleiden.nl::9e41435f-7fdc-4c6c-a526-55ccaeaa386f" providerId="AD" clId="Web-{5272A418-A2F4-3401-602A-125D5A148F30}" dt="2024-01-15T10:58:23.503" v="1296"/>
          <ac:graphicFrameMkLst>
            <pc:docMk/>
            <pc:sldMk cId="153051198" sldId="376"/>
            <ac:graphicFrameMk id="4" creationId="{936012FA-EFE0-0D0A-6962-C5F98B4BF308}"/>
          </ac:graphicFrameMkLst>
        </pc:graphicFrameChg>
      </pc:sldChg>
      <pc:sldChg chg="addSp delSp modSp new">
        <pc:chgData name="Schneider , Tembi" userId="S::sdr@gymnasiumleiden.nl::9e41435f-7fdc-4c6c-a526-55ccaeaa386f" providerId="AD" clId="Web-{5272A418-A2F4-3401-602A-125D5A148F30}" dt="2024-01-16T07:11:49.486" v="3635" actId="1076"/>
        <pc:sldMkLst>
          <pc:docMk/>
          <pc:sldMk cId="2174440200" sldId="376"/>
        </pc:sldMkLst>
        <pc:spChg chg="mod">
          <ac:chgData name="Schneider , Tembi" userId="S::sdr@gymnasiumleiden.nl::9e41435f-7fdc-4c6c-a526-55ccaeaa386f" providerId="AD" clId="Web-{5272A418-A2F4-3401-602A-125D5A148F30}" dt="2024-01-16T07:11:49.486" v="3635" actId="1076"/>
          <ac:spMkLst>
            <pc:docMk/>
            <pc:sldMk cId="2174440200" sldId="376"/>
            <ac:spMk id="2" creationId="{71DA5F38-7067-4A73-4FD8-702DD5F9D0CD}"/>
          </ac:spMkLst>
        </pc:spChg>
        <pc:spChg chg="del">
          <ac:chgData name="Schneider , Tembi" userId="S::sdr@gymnasiumleiden.nl::9e41435f-7fdc-4c6c-a526-55ccaeaa386f" providerId="AD" clId="Web-{5272A418-A2F4-3401-602A-125D5A148F30}" dt="2024-01-15T11:39:09.566" v="1367"/>
          <ac:spMkLst>
            <pc:docMk/>
            <pc:sldMk cId="2174440200" sldId="376"/>
            <ac:spMk id="3" creationId="{3E7582F6-55F8-12E7-7AAB-0FD6532FEBC0}"/>
          </ac:spMkLst>
        </pc:spChg>
        <pc:spChg chg="add del mod">
          <ac:chgData name="Schneider , Tembi" userId="S::sdr@gymnasiumleiden.nl::9e41435f-7fdc-4c6c-a526-55ccaeaa386f" providerId="AD" clId="Web-{5272A418-A2F4-3401-602A-125D5A148F30}" dt="2024-01-16T07:11:39.892" v="3630"/>
          <ac:spMkLst>
            <pc:docMk/>
            <pc:sldMk cId="2174440200" sldId="376"/>
            <ac:spMk id="6" creationId="{08BEDB83-0CE0-4201-F1CB-CD849F269121}"/>
          </ac:spMkLst>
        </pc:spChg>
        <pc:picChg chg="add mod ord modCrop">
          <ac:chgData name="Schneider , Tembi" userId="S::sdr@gymnasiumleiden.nl::9e41435f-7fdc-4c6c-a526-55ccaeaa386f" providerId="AD" clId="Web-{5272A418-A2F4-3401-602A-125D5A148F30}" dt="2024-01-16T07:10:38.046" v="3615" actId="1076"/>
          <ac:picMkLst>
            <pc:docMk/>
            <pc:sldMk cId="2174440200" sldId="376"/>
            <ac:picMk id="4" creationId="{A715E5A8-D461-1F14-0311-CC6E2910CF1B}"/>
          </ac:picMkLst>
        </pc:picChg>
      </pc:sldChg>
      <pc:sldChg chg="modSp new del">
        <pc:chgData name="Schneider , Tembi" userId="S::sdr@gymnasiumleiden.nl::9e41435f-7fdc-4c6c-a526-55ccaeaa386f" providerId="AD" clId="Web-{5272A418-A2F4-3401-602A-125D5A148F30}" dt="2024-01-15T11:43:01.965" v="1472"/>
        <pc:sldMkLst>
          <pc:docMk/>
          <pc:sldMk cId="424282608" sldId="377"/>
        </pc:sldMkLst>
        <pc:spChg chg="mod">
          <ac:chgData name="Schneider , Tembi" userId="S::sdr@gymnasiumleiden.nl::9e41435f-7fdc-4c6c-a526-55ccaeaa386f" providerId="AD" clId="Web-{5272A418-A2F4-3401-602A-125D5A148F30}" dt="2024-01-15T11:42:53.652" v="1471" actId="20577"/>
          <ac:spMkLst>
            <pc:docMk/>
            <pc:sldMk cId="424282608" sldId="377"/>
            <ac:spMk id="2" creationId="{EE9682EE-1542-822B-9A49-F6D4B783E800}"/>
          </ac:spMkLst>
        </pc:spChg>
      </pc:sldChg>
      <pc:sldChg chg="modSp add ord replId">
        <pc:chgData name="Schneider , Tembi" userId="S::sdr@gymnasiumleiden.nl::9e41435f-7fdc-4c6c-a526-55ccaeaa386f" providerId="AD" clId="Web-{5272A418-A2F4-3401-602A-125D5A148F30}" dt="2024-01-16T08:09:56.874" v="4231" actId="20577"/>
        <pc:sldMkLst>
          <pc:docMk/>
          <pc:sldMk cId="2156655308" sldId="377"/>
        </pc:sldMkLst>
        <pc:spChg chg="mod">
          <ac:chgData name="Schneider , Tembi" userId="S::sdr@gymnasiumleiden.nl::9e41435f-7fdc-4c6c-a526-55ccaeaa386f" providerId="AD" clId="Web-{5272A418-A2F4-3401-602A-125D5A148F30}" dt="2024-01-16T08:09:26.592" v="4199" actId="20577"/>
          <ac:spMkLst>
            <pc:docMk/>
            <pc:sldMk cId="2156655308" sldId="377"/>
            <ac:spMk id="2" creationId="{7D90644B-72EE-637D-5339-B62B8202F193}"/>
          </ac:spMkLst>
        </pc:spChg>
        <pc:spChg chg="mod">
          <ac:chgData name="Schneider , Tembi" userId="S::sdr@gymnasiumleiden.nl::9e41435f-7fdc-4c6c-a526-55ccaeaa386f" providerId="AD" clId="Web-{5272A418-A2F4-3401-602A-125D5A148F30}" dt="2024-01-16T08:09:56.874" v="4231" actId="20577"/>
          <ac:spMkLst>
            <pc:docMk/>
            <pc:sldMk cId="2156655308" sldId="377"/>
            <ac:spMk id="6" creationId="{671A2D2D-85BB-AC70-BD77-CA1FB26E51E5}"/>
          </ac:spMkLst>
        </pc:spChg>
      </pc:sldChg>
      <pc:sldChg chg="addSp delSp modSp new">
        <pc:chgData name="Schneider , Tembi" userId="S::sdr@gymnasiumleiden.nl::9e41435f-7fdc-4c6c-a526-55ccaeaa386f" providerId="AD" clId="Web-{5272A418-A2F4-3401-602A-125D5A148F30}" dt="2024-01-16T07:49:00.179" v="3880"/>
        <pc:sldMkLst>
          <pc:docMk/>
          <pc:sldMk cId="3242939476" sldId="378"/>
        </pc:sldMkLst>
        <pc:spChg chg="mod">
          <ac:chgData name="Schneider , Tembi" userId="S::sdr@gymnasiumleiden.nl::9e41435f-7fdc-4c6c-a526-55ccaeaa386f" providerId="AD" clId="Web-{5272A418-A2F4-3401-602A-125D5A148F30}" dt="2024-01-15T11:54:35.455" v="2630" actId="20577"/>
          <ac:spMkLst>
            <pc:docMk/>
            <pc:sldMk cId="3242939476" sldId="378"/>
            <ac:spMk id="2" creationId="{1D8B0A4D-91BB-5A94-D550-DD6290CC5B35}"/>
          </ac:spMkLst>
        </pc:spChg>
        <pc:spChg chg="mod">
          <ac:chgData name="Schneider , Tembi" userId="S::sdr@gymnasiumleiden.nl::9e41435f-7fdc-4c6c-a526-55ccaeaa386f" providerId="AD" clId="Web-{5272A418-A2F4-3401-602A-125D5A148F30}" dt="2024-01-15T11:55:02.925" v="2703" actId="20577"/>
          <ac:spMkLst>
            <pc:docMk/>
            <pc:sldMk cId="3242939476" sldId="378"/>
            <ac:spMk id="3" creationId="{18350BFE-0C02-9D72-C922-0B08DE221733}"/>
          </ac:spMkLst>
        </pc:spChg>
        <pc:spChg chg="add del mod">
          <ac:chgData name="Schneider , Tembi" userId="S::sdr@gymnasiumleiden.nl::9e41435f-7fdc-4c6c-a526-55ccaeaa386f" providerId="AD" clId="Web-{5272A418-A2F4-3401-602A-125D5A148F30}" dt="2024-01-15T12:00:17.123" v="3156"/>
          <ac:spMkLst>
            <pc:docMk/>
            <pc:sldMk cId="3242939476" sldId="378"/>
            <ac:spMk id="6" creationId="{662DBD16-CD28-0ED1-318E-4D4078B11DE7}"/>
          </ac:spMkLst>
        </pc:spChg>
        <pc:graphicFrameChg chg="add mod modGraphic">
          <ac:chgData name="Schneider , Tembi" userId="S::sdr@gymnasiumleiden.nl::9e41435f-7fdc-4c6c-a526-55ccaeaa386f" providerId="AD" clId="Web-{5272A418-A2F4-3401-602A-125D5A148F30}" dt="2024-01-16T07:49:00.179" v="3880"/>
          <ac:graphicFrameMkLst>
            <pc:docMk/>
            <pc:sldMk cId="3242939476" sldId="378"/>
            <ac:graphicFrameMk id="4" creationId="{916E2693-3CF9-A647-A02F-DC048B37A88D}"/>
          </ac:graphicFrameMkLst>
        </pc:graphicFrameChg>
      </pc:sldChg>
      <pc:sldChg chg="modSp add ord replId">
        <pc:chgData name="Schneider , Tembi" userId="S::sdr@gymnasiumleiden.nl::9e41435f-7fdc-4c6c-a526-55ccaeaa386f" providerId="AD" clId="Web-{5272A418-A2F4-3401-602A-125D5A148F30}" dt="2024-01-16T08:29:40.285" v="4288" actId="20577"/>
        <pc:sldMkLst>
          <pc:docMk/>
          <pc:sldMk cId="3475540536" sldId="379"/>
        </pc:sldMkLst>
        <pc:spChg chg="mod">
          <ac:chgData name="Schneider , Tembi" userId="S::sdr@gymnasiumleiden.nl::9e41435f-7fdc-4c6c-a526-55ccaeaa386f" providerId="AD" clId="Web-{5272A418-A2F4-3401-602A-125D5A148F30}" dt="2024-01-16T08:29:40.285" v="4288" actId="20577"/>
          <ac:spMkLst>
            <pc:docMk/>
            <pc:sldMk cId="3475540536" sldId="379"/>
            <ac:spMk id="2" creationId="{B928E24B-2FE6-F89B-8EF6-975E34CD4122}"/>
          </ac:spMkLst>
        </pc:spChg>
        <pc:graphicFrameChg chg="mod modGraphic">
          <ac:chgData name="Schneider , Tembi" userId="S::sdr@gymnasiumleiden.nl::9e41435f-7fdc-4c6c-a526-55ccaeaa386f" providerId="AD" clId="Web-{5272A418-A2F4-3401-602A-125D5A148F30}" dt="2024-01-16T08:29:30.285" v="4286"/>
          <ac:graphicFrameMkLst>
            <pc:docMk/>
            <pc:sldMk cId="3475540536" sldId="379"/>
            <ac:graphicFrameMk id="4" creationId="{312911D2-6DBE-0DDB-517D-60D31F464B33}"/>
          </ac:graphicFrameMkLst>
        </pc:graphicFrameChg>
      </pc:sldChg>
      <pc:sldChg chg="add ord replId">
        <pc:chgData name="Schneider , Tembi" userId="S::sdr@gymnasiumleiden.nl::9e41435f-7fdc-4c6c-a526-55ccaeaa386f" providerId="AD" clId="Web-{5272A418-A2F4-3401-602A-125D5A148F30}" dt="2024-01-16T07:37:27.642" v="3782"/>
        <pc:sldMkLst>
          <pc:docMk/>
          <pc:sldMk cId="591392887" sldId="380"/>
        </pc:sldMkLst>
      </pc:sldChg>
    </pc:docChg>
  </pc:docChgLst>
  <pc:docChgLst>
    <pc:chgData name="Schneider , Tembi" userId="9e41435f-7fdc-4c6c-a526-55ccaeaa386f" providerId="ADAL" clId="{2AA2EBF2-64A3-4473-94DE-64FCE59526FC}"/>
    <pc:docChg chg="undo custSel modSld">
      <pc:chgData name="Schneider , Tembi" userId="9e41435f-7fdc-4c6c-a526-55ccaeaa386f" providerId="ADAL" clId="{2AA2EBF2-64A3-4473-94DE-64FCE59526FC}" dt="2024-01-17T14:59:24.590" v="164" actId="20577"/>
      <pc:docMkLst>
        <pc:docMk/>
      </pc:docMkLst>
      <pc:sldChg chg="addSp delSp modSp mod setBg">
        <pc:chgData name="Schneider , Tembi" userId="9e41435f-7fdc-4c6c-a526-55ccaeaa386f" providerId="ADAL" clId="{2AA2EBF2-64A3-4473-94DE-64FCE59526FC}" dt="2024-01-17T08:34:59.375" v="33" actId="26606"/>
        <pc:sldMkLst>
          <pc:docMk/>
          <pc:sldMk cId="2986032636" sldId="267"/>
        </pc:sldMkLst>
        <pc:spChg chg="mod">
          <ac:chgData name="Schneider , Tembi" userId="9e41435f-7fdc-4c6c-a526-55ccaeaa386f" providerId="ADAL" clId="{2AA2EBF2-64A3-4473-94DE-64FCE59526FC}" dt="2024-01-17T08:34:59.375" v="33" actId="26606"/>
          <ac:spMkLst>
            <pc:docMk/>
            <pc:sldMk cId="2986032636" sldId="267"/>
            <ac:spMk id="2" creationId="{00000000-0000-0000-0000-000000000000}"/>
          </ac:spMkLst>
        </pc:spChg>
        <pc:spChg chg="add del mod">
          <ac:chgData name="Schneider , Tembi" userId="9e41435f-7fdc-4c6c-a526-55ccaeaa386f" providerId="ADAL" clId="{2AA2EBF2-64A3-4473-94DE-64FCE59526FC}" dt="2024-01-17T08:33:37.627" v="10" actId="22"/>
          <ac:spMkLst>
            <pc:docMk/>
            <pc:sldMk cId="2986032636" sldId="267"/>
            <ac:spMk id="4" creationId="{16389A96-3CCA-C298-40F3-C1D49D13D656}"/>
          </ac:spMkLst>
        </pc:spChg>
        <pc:grpChg chg="add">
          <ac:chgData name="Schneider , Tembi" userId="9e41435f-7fdc-4c6c-a526-55ccaeaa386f" providerId="ADAL" clId="{2AA2EBF2-64A3-4473-94DE-64FCE59526FC}" dt="2024-01-17T08:34:59.375" v="33" actId="26606"/>
          <ac:grpSpMkLst>
            <pc:docMk/>
            <pc:sldMk cId="2986032636" sldId="267"/>
            <ac:grpSpMk id="13" creationId="{90A61547-2555-4DE2-A37F-A53E54917441}"/>
          </ac:grpSpMkLst>
        </pc:grpChg>
        <pc:picChg chg="add mod modCrop">
          <ac:chgData name="Schneider , Tembi" userId="9e41435f-7fdc-4c6c-a526-55ccaeaa386f" providerId="ADAL" clId="{2AA2EBF2-64A3-4473-94DE-64FCE59526FC}" dt="2024-01-17T08:34:59.375" v="33" actId="26606"/>
          <ac:picMkLst>
            <pc:docMk/>
            <pc:sldMk cId="2986032636" sldId="267"/>
            <ac:picMk id="6" creationId="{CF8A2069-E39E-1A38-027B-B27A12796750}"/>
          </ac:picMkLst>
        </pc:picChg>
        <pc:picChg chg="add mod ord modCrop">
          <ac:chgData name="Schneider , Tembi" userId="9e41435f-7fdc-4c6c-a526-55ccaeaa386f" providerId="ADAL" clId="{2AA2EBF2-64A3-4473-94DE-64FCE59526FC}" dt="2024-01-17T08:34:59.375" v="33" actId="26606"/>
          <ac:picMkLst>
            <pc:docMk/>
            <pc:sldMk cId="2986032636" sldId="267"/>
            <ac:picMk id="8" creationId="{E998F080-545E-E76E-670A-27F5E7EFF3F4}"/>
          </ac:picMkLst>
        </pc:picChg>
        <pc:picChg chg="del">
          <ac:chgData name="Schneider , Tembi" userId="9e41435f-7fdc-4c6c-a526-55ccaeaa386f" providerId="ADAL" clId="{2AA2EBF2-64A3-4473-94DE-64FCE59526FC}" dt="2024-01-17T08:32:40.403" v="3" actId="478"/>
          <ac:picMkLst>
            <pc:docMk/>
            <pc:sldMk cId="2986032636" sldId="267"/>
            <ac:picMk id="1026" creationId="{00000000-0000-0000-0000-000000000000}"/>
          </ac:picMkLst>
        </pc:picChg>
        <pc:picChg chg="del">
          <ac:chgData name="Schneider , Tembi" userId="9e41435f-7fdc-4c6c-a526-55ccaeaa386f" providerId="ADAL" clId="{2AA2EBF2-64A3-4473-94DE-64FCE59526FC}" dt="2024-01-17T08:32:38.960" v="0" actId="478"/>
          <ac:picMkLst>
            <pc:docMk/>
            <pc:sldMk cId="2986032636" sldId="267"/>
            <ac:picMk id="2052" creationId="{00000000-0000-0000-0000-000000000000}"/>
          </ac:picMkLst>
        </pc:picChg>
        <pc:picChg chg="del mod">
          <ac:chgData name="Schneider , Tembi" userId="9e41435f-7fdc-4c6c-a526-55ccaeaa386f" providerId="ADAL" clId="{2AA2EBF2-64A3-4473-94DE-64FCE59526FC}" dt="2024-01-17T08:32:39.445" v="2" actId="478"/>
          <ac:picMkLst>
            <pc:docMk/>
            <pc:sldMk cId="2986032636" sldId="267"/>
            <ac:picMk id="2056" creationId="{00000000-0000-0000-0000-000000000000}"/>
          </ac:picMkLst>
        </pc:picChg>
      </pc:sldChg>
      <pc:sldChg chg="modSp mod">
        <pc:chgData name="Schneider , Tembi" userId="9e41435f-7fdc-4c6c-a526-55ccaeaa386f" providerId="ADAL" clId="{2AA2EBF2-64A3-4473-94DE-64FCE59526FC}" dt="2024-01-17T08:37:29.496" v="62" actId="1076"/>
        <pc:sldMkLst>
          <pc:docMk/>
          <pc:sldMk cId="1150771672" sldId="277"/>
        </pc:sldMkLst>
        <pc:spChg chg="mod">
          <ac:chgData name="Schneider , Tembi" userId="9e41435f-7fdc-4c6c-a526-55ccaeaa386f" providerId="ADAL" clId="{2AA2EBF2-64A3-4473-94DE-64FCE59526FC}" dt="2024-01-17T08:37:29.496" v="62" actId="1076"/>
          <ac:spMkLst>
            <pc:docMk/>
            <pc:sldMk cId="1150771672" sldId="277"/>
            <ac:spMk id="2" creationId="{00000000-0000-0000-0000-000000000000}"/>
          </ac:spMkLst>
        </pc:spChg>
      </pc:sldChg>
      <pc:sldChg chg="addSp delSp modSp mod setBg addAnim">
        <pc:chgData name="Schneider , Tembi" userId="9e41435f-7fdc-4c6c-a526-55ccaeaa386f" providerId="ADAL" clId="{2AA2EBF2-64A3-4473-94DE-64FCE59526FC}" dt="2024-01-17T08:41:24.020" v="103"/>
        <pc:sldMkLst>
          <pc:docMk/>
          <pc:sldMk cId="4221019483" sldId="278"/>
        </pc:sldMkLst>
        <pc:spChg chg="mod ord">
          <ac:chgData name="Schneider , Tembi" userId="9e41435f-7fdc-4c6c-a526-55ccaeaa386f" providerId="ADAL" clId="{2AA2EBF2-64A3-4473-94DE-64FCE59526FC}" dt="2024-01-17T08:41:24.020" v="102" actId="26606"/>
          <ac:spMkLst>
            <pc:docMk/>
            <pc:sldMk cId="4221019483" sldId="278"/>
            <ac:spMk id="2" creationId="{00000000-0000-0000-0000-000000000000}"/>
          </ac:spMkLst>
        </pc:spChg>
        <pc:grpChg chg="add">
          <ac:chgData name="Schneider , Tembi" userId="9e41435f-7fdc-4c6c-a526-55ccaeaa386f" providerId="ADAL" clId="{2AA2EBF2-64A3-4473-94DE-64FCE59526FC}" dt="2024-01-17T08:41:24.020" v="102" actId="26606"/>
          <ac:grpSpMkLst>
            <pc:docMk/>
            <pc:sldMk cId="4221019483" sldId="278"/>
            <ac:grpSpMk id="2055" creationId="{88C9B83F-64CD-41C1-925F-A08801FFD0BD}"/>
          </ac:grpSpMkLst>
        </pc:grpChg>
        <pc:picChg chg="add mod">
          <ac:chgData name="Schneider , Tembi" userId="9e41435f-7fdc-4c6c-a526-55ccaeaa386f" providerId="ADAL" clId="{2AA2EBF2-64A3-4473-94DE-64FCE59526FC}" dt="2024-01-17T08:41:24.020" v="102" actId="26606"/>
          <ac:picMkLst>
            <pc:docMk/>
            <pc:sldMk cId="4221019483" sldId="278"/>
            <ac:picMk id="2050" creationId="{A7976F5B-94BB-D876-0E83-2AA3766AC1AA}"/>
          </ac:picMkLst>
        </pc:picChg>
        <pc:picChg chg="del mod">
          <ac:chgData name="Schneider , Tembi" userId="9e41435f-7fdc-4c6c-a526-55ccaeaa386f" providerId="ADAL" clId="{2AA2EBF2-64A3-4473-94DE-64FCE59526FC}" dt="2024-01-17T08:41:18.029" v="100" actId="478"/>
          <ac:picMkLst>
            <pc:docMk/>
            <pc:sldMk cId="4221019483" sldId="278"/>
            <ac:picMk id="9220" creationId="{C1BA86CC-9D4B-4796-849B-9FD7F989D019}"/>
          </ac:picMkLst>
        </pc:picChg>
      </pc:sldChg>
      <pc:sldChg chg="addSp delSp modSp mod">
        <pc:chgData name="Schneider , Tembi" userId="9e41435f-7fdc-4c6c-a526-55ccaeaa386f" providerId="ADAL" clId="{2AA2EBF2-64A3-4473-94DE-64FCE59526FC}" dt="2024-01-17T14:23:06.318" v="142" actId="1076"/>
        <pc:sldMkLst>
          <pc:docMk/>
          <pc:sldMk cId="839495632" sldId="280"/>
        </pc:sldMkLst>
        <pc:spChg chg="mod">
          <ac:chgData name="Schneider , Tembi" userId="9e41435f-7fdc-4c6c-a526-55ccaeaa386f" providerId="ADAL" clId="{2AA2EBF2-64A3-4473-94DE-64FCE59526FC}" dt="2024-01-17T08:41:40.095" v="109" actId="1076"/>
          <ac:spMkLst>
            <pc:docMk/>
            <pc:sldMk cId="839495632" sldId="280"/>
            <ac:spMk id="2" creationId="{00000000-0000-0000-0000-000000000000}"/>
          </ac:spMkLst>
        </pc:spChg>
        <pc:picChg chg="del">
          <ac:chgData name="Schneider , Tembi" userId="9e41435f-7fdc-4c6c-a526-55ccaeaa386f" providerId="ADAL" clId="{2AA2EBF2-64A3-4473-94DE-64FCE59526FC}" dt="2024-01-17T08:42:32.352" v="110" actId="21"/>
          <ac:picMkLst>
            <pc:docMk/>
            <pc:sldMk cId="839495632" sldId="280"/>
            <ac:picMk id="3" creationId="{53A879B1-7318-E9F5-06F1-321F616AF1D9}"/>
          </ac:picMkLst>
        </pc:picChg>
        <pc:picChg chg="add mod">
          <ac:chgData name="Schneider , Tembi" userId="9e41435f-7fdc-4c6c-a526-55ccaeaa386f" providerId="ADAL" clId="{2AA2EBF2-64A3-4473-94DE-64FCE59526FC}" dt="2024-01-17T14:23:06.318" v="142" actId="1076"/>
          <ac:picMkLst>
            <pc:docMk/>
            <pc:sldMk cId="839495632" sldId="280"/>
            <ac:picMk id="3074" creationId="{7F3BD769-A025-93E5-D709-1E3BCC18DD0C}"/>
          </ac:picMkLst>
        </pc:picChg>
        <pc:picChg chg="del">
          <ac:chgData name="Schneider , Tembi" userId="9e41435f-7fdc-4c6c-a526-55ccaeaa386f" providerId="ADAL" clId="{2AA2EBF2-64A3-4473-94DE-64FCE59526FC}" dt="2024-01-17T14:22:44.377" v="133" actId="478"/>
          <ac:picMkLst>
            <pc:docMk/>
            <pc:sldMk cId="839495632" sldId="280"/>
            <ac:picMk id="4098" creationId="{00000000-0000-0000-0000-000000000000}"/>
          </ac:picMkLst>
        </pc:picChg>
      </pc:sldChg>
      <pc:sldChg chg="mod modShow">
        <pc:chgData name="Schneider , Tembi" userId="9e41435f-7fdc-4c6c-a526-55ccaeaa386f" providerId="ADAL" clId="{2AA2EBF2-64A3-4473-94DE-64FCE59526FC}" dt="2024-01-17T08:35:47.713" v="50" actId="729"/>
        <pc:sldMkLst>
          <pc:docMk/>
          <pc:sldMk cId="2570005020" sldId="320"/>
        </pc:sldMkLst>
      </pc:sldChg>
      <pc:sldChg chg="addSp delSp modSp mod">
        <pc:chgData name="Schneider , Tembi" userId="9e41435f-7fdc-4c6c-a526-55ccaeaa386f" providerId="ADAL" clId="{2AA2EBF2-64A3-4473-94DE-64FCE59526FC}" dt="2024-01-17T08:38:49.507" v="68" actId="26606"/>
        <pc:sldMkLst>
          <pc:docMk/>
          <pc:sldMk cId="1678737619" sldId="337"/>
        </pc:sldMkLst>
        <pc:spChg chg="mod ord">
          <ac:chgData name="Schneider , Tembi" userId="9e41435f-7fdc-4c6c-a526-55ccaeaa386f" providerId="ADAL" clId="{2AA2EBF2-64A3-4473-94DE-64FCE59526FC}" dt="2024-01-17T08:38:49.507" v="68" actId="26606"/>
          <ac:spMkLst>
            <pc:docMk/>
            <pc:sldMk cId="1678737619" sldId="337"/>
            <ac:spMk id="2" creationId="{00000000-0000-0000-0000-000000000000}"/>
          </ac:spMkLst>
        </pc:spChg>
        <pc:grpChg chg="del">
          <ac:chgData name="Schneider , Tembi" userId="9e41435f-7fdc-4c6c-a526-55ccaeaa386f" providerId="ADAL" clId="{2AA2EBF2-64A3-4473-94DE-64FCE59526FC}" dt="2024-01-17T08:38:49.507" v="68" actId="26606"/>
          <ac:grpSpMkLst>
            <pc:docMk/>
            <pc:sldMk cId="1678737619" sldId="337"/>
            <ac:grpSpMk id="22" creationId="{4815A7B4-532E-48C9-AC24-D78ACF3339DB}"/>
          </ac:grpSpMkLst>
        </pc:grpChg>
        <pc:grpChg chg="add">
          <ac:chgData name="Schneider , Tembi" userId="9e41435f-7fdc-4c6c-a526-55ccaeaa386f" providerId="ADAL" clId="{2AA2EBF2-64A3-4473-94DE-64FCE59526FC}" dt="2024-01-17T08:38:49.507" v="68" actId="26606"/>
          <ac:grpSpMkLst>
            <pc:docMk/>
            <pc:sldMk cId="1678737619" sldId="337"/>
            <ac:grpSpMk id="1031" creationId="{88C9B83F-64CD-41C1-925F-A08801FFD0BD}"/>
          </ac:grpSpMkLst>
        </pc:grpChg>
        <pc:picChg chg="del">
          <ac:chgData name="Schneider , Tembi" userId="9e41435f-7fdc-4c6c-a526-55ccaeaa386f" providerId="ADAL" clId="{2AA2EBF2-64A3-4473-94DE-64FCE59526FC}" dt="2024-01-17T08:38:43.583" v="66" actId="478"/>
          <ac:picMkLst>
            <pc:docMk/>
            <pc:sldMk cId="1678737619" sldId="337"/>
            <ac:picMk id="3" creationId="{E8CF2EF2-19CD-F241-9884-8EC4E88F1581}"/>
          </ac:picMkLst>
        </pc:picChg>
        <pc:picChg chg="add mod">
          <ac:chgData name="Schneider , Tembi" userId="9e41435f-7fdc-4c6c-a526-55ccaeaa386f" providerId="ADAL" clId="{2AA2EBF2-64A3-4473-94DE-64FCE59526FC}" dt="2024-01-17T08:38:49.507" v="68" actId="26606"/>
          <ac:picMkLst>
            <pc:docMk/>
            <pc:sldMk cId="1678737619" sldId="337"/>
            <ac:picMk id="1026" creationId="{8A69F29C-4144-75CC-6886-EBFD83273539}"/>
          </ac:picMkLst>
        </pc:picChg>
      </pc:sldChg>
      <pc:sldChg chg="modSp mod">
        <pc:chgData name="Schneider , Tembi" userId="9e41435f-7fdc-4c6c-a526-55ccaeaa386f" providerId="ADAL" clId="{2AA2EBF2-64A3-4473-94DE-64FCE59526FC}" dt="2024-01-17T14:53:22.057" v="146" actId="5793"/>
        <pc:sldMkLst>
          <pc:docMk/>
          <pc:sldMk cId="2863670188" sldId="346"/>
        </pc:sldMkLst>
        <pc:spChg chg="mod">
          <ac:chgData name="Schneider , Tembi" userId="9e41435f-7fdc-4c6c-a526-55ccaeaa386f" providerId="ADAL" clId="{2AA2EBF2-64A3-4473-94DE-64FCE59526FC}" dt="2024-01-17T08:36:01.906" v="53" actId="1076"/>
          <ac:spMkLst>
            <pc:docMk/>
            <pc:sldMk cId="2863670188" sldId="346"/>
            <ac:spMk id="2" creationId="{00000000-0000-0000-0000-000000000000}"/>
          </ac:spMkLst>
        </pc:spChg>
        <pc:spChg chg="mod">
          <ac:chgData name="Schneider , Tembi" userId="9e41435f-7fdc-4c6c-a526-55ccaeaa386f" providerId="ADAL" clId="{2AA2EBF2-64A3-4473-94DE-64FCE59526FC}" dt="2024-01-17T14:53:22.057" v="146" actId="5793"/>
          <ac:spMkLst>
            <pc:docMk/>
            <pc:sldMk cId="2863670188" sldId="346"/>
            <ac:spMk id="3" creationId="{00000000-0000-0000-0000-000000000000}"/>
          </ac:spMkLst>
        </pc:spChg>
      </pc:sldChg>
      <pc:sldChg chg="addSp delSp modSp mod">
        <pc:chgData name="Schneider , Tembi" userId="9e41435f-7fdc-4c6c-a526-55ccaeaa386f" providerId="ADAL" clId="{2AA2EBF2-64A3-4473-94DE-64FCE59526FC}" dt="2024-01-17T08:42:38.805" v="112" actId="26606"/>
        <pc:sldMkLst>
          <pc:docMk/>
          <pc:sldMk cId="272411843" sldId="355"/>
        </pc:sldMkLst>
        <pc:spChg chg="mod">
          <ac:chgData name="Schneider , Tembi" userId="9e41435f-7fdc-4c6c-a526-55ccaeaa386f" providerId="ADAL" clId="{2AA2EBF2-64A3-4473-94DE-64FCE59526FC}" dt="2024-01-17T08:42:38.805" v="112" actId="26606"/>
          <ac:spMkLst>
            <pc:docMk/>
            <pc:sldMk cId="272411843" sldId="355"/>
            <ac:spMk id="2" creationId="{A2BD2F70-1369-40FF-9B79-E65F9D8C7FA8}"/>
          </ac:spMkLst>
        </pc:spChg>
        <pc:spChg chg="del">
          <ac:chgData name="Schneider , Tembi" userId="9e41435f-7fdc-4c6c-a526-55ccaeaa386f" providerId="ADAL" clId="{2AA2EBF2-64A3-4473-94DE-64FCE59526FC}" dt="2024-01-17T08:42:38.805" v="112" actId="26606"/>
          <ac:spMkLst>
            <pc:docMk/>
            <pc:sldMk cId="272411843" sldId="355"/>
            <ac:spMk id="44" creationId="{3BCB5F6A-9EB0-40B0-9D13-3023E9A20508}"/>
          </ac:spMkLst>
        </pc:spChg>
        <pc:grpChg chg="add">
          <ac:chgData name="Schneider , Tembi" userId="9e41435f-7fdc-4c6c-a526-55ccaeaa386f" providerId="ADAL" clId="{2AA2EBF2-64A3-4473-94DE-64FCE59526FC}" dt="2024-01-17T08:42:38.805" v="112" actId="26606"/>
          <ac:grpSpMkLst>
            <pc:docMk/>
            <pc:sldMk cId="272411843" sldId="355"/>
            <ac:grpSpMk id="49" creationId="{5EA39187-0197-4C1D-BE4A-06B353C7B215}"/>
          </ac:grpSpMkLst>
        </pc:grpChg>
        <pc:picChg chg="add mod">
          <ac:chgData name="Schneider , Tembi" userId="9e41435f-7fdc-4c6c-a526-55ccaeaa386f" providerId="ADAL" clId="{2AA2EBF2-64A3-4473-94DE-64FCE59526FC}" dt="2024-01-17T08:42:38.805" v="112" actId="26606"/>
          <ac:picMkLst>
            <pc:docMk/>
            <pc:sldMk cId="272411843" sldId="355"/>
            <ac:picMk id="3" creationId="{FFDF5D56-51CB-14D3-D434-CADBBCBF5C35}"/>
          </ac:picMkLst>
        </pc:picChg>
        <pc:picChg chg="mod">
          <ac:chgData name="Schneider , Tembi" userId="9e41435f-7fdc-4c6c-a526-55ccaeaa386f" providerId="ADAL" clId="{2AA2EBF2-64A3-4473-94DE-64FCE59526FC}" dt="2024-01-17T08:42:38.805" v="112" actId="26606"/>
          <ac:picMkLst>
            <pc:docMk/>
            <pc:sldMk cId="272411843" sldId="355"/>
            <ac:picMk id="4" creationId="{307B48B0-5EC2-4135-9158-E0E8AB95E9FE}"/>
          </ac:picMkLst>
        </pc:picChg>
      </pc:sldChg>
      <pc:sldChg chg="modSp mod">
        <pc:chgData name="Schneider , Tembi" userId="9e41435f-7fdc-4c6c-a526-55ccaeaa386f" providerId="ADAL" clId="{2AA2EBF2-64A3-4473-94DE-64FCE59526FC}" dt="2024-01-17T14:59:24.590" v="164" actId="20577"/>
        <pc:sldMkLst>
          <pc:docMk/>
          <pc:sldMk cId="595759174" sldId="373"/>
        </pc:sldMkLst>
        <pc:spChg chg="mod">
          <ac:chgData name="Schneider , Tembi" userId="9e41435f-7fdc-4c6c-a526-55ccaeaa386f" providerId="ADAL" clId="{2AA2EBF2-64A3-4473-94DE-64FCE59526FC}" dt="2024-01-17T14:59:24.590" v="164" actId="20577"/>
          <ac:spMkLst>
            <pc:docMk/>
            <pc:sldMk cId="595759174" sldId="373"/>
            <ac:spMk id="3" creationId="{A5414FE1-3C39-A905-680D-3203326CD673}"/>
          </ac:spMkLst>
        </pc:spChg>
      </pc:sldChg>
      <pc:sldChg chg="modSp mod">
        <pc:chgData name="Schneider , Tembi" userId="9e41435f-7fdc-4c6c-a526-55ccaeaa386f" providerId="ADAL" clId="{2AA2EBF2-64A3-4473-94DE-64FCE59526FC}" dt="2024-01-17T08:36:38.318" v="56" actId="20577"/>
        <pc:sldMkLst>
          <pc:docMk/>
          <pc:sldMk cId="1127256846" sldId="374"/>
        </pc:sldMkLst>
        <pc:graphicFrameChg chg="modGraphic">
          <ac:chgData name="Schneider , Tembi" userId="9e41435f-7fdc-4c6c-a526-55ccaeaa386f" providerId="ADAL" clId="{2AA2EBF2-64A3-4473-94DE-64FCE59526FC}" dt="2024-01-17T08:36:38.318" v="56" actId="20577"/>
          <ac:graphicFrameMkLst>
            <pc:docMk/>
            <pc:sldMk cId="1127256846" sldId="374"/>
            <ac:graphicFrameMk id="4" creationId="{10EAC5E4-30B2-E6D8-06F7-9563074EA98B}"/>
          </ac:graphicFrameMkLst>
        </pc:graphicFrameChg>
      </pc:sldChg>
      <pc:sldChg chg="modSp mod">
        <pc:chgData name="Schneider , Tembi" userId="9e41435f-7fdc-4c6c-a526-55ccaeaa386f" providerId="ADAL" clId="{2AA2EBF2-64A3-4473-94DE-64FCE59526FC}" dt="2024-01-17T08:36:43.114" v="59" actId="20577"/>
        <pc:sldMkLst>
          <pc:docMk/>
          <pc:sldMk cId="4103861420" sldId="375"/>
        </pc:sldMkLst>
        <pc:graphicFrameChg chg="modGraphic">
          <ac:chgData name="Schneider , Tembi" userId="9e41435f-7fdc-4c6c-a526-55ccaeaa386f" providerId="ADAL" clId="{2AA2EBF2-64A3-4473-94DE-64FCE59526FC}" dt="2024-01-17T08:36:43.114" v="59" actId="20577"/>
          <ac:graphicFrameMkLst>
            <pc:docMk/>
            <pc:sldMk cId="4103861420" sldId="375"/>
            <ac:graphicFrameMk id="4" creationId="{2E6FACC5-7D30-E39B-E42D-718CF79E4165}"/>
          </ac:graphicFrameMkLst>
        </pc:graphicFrameChg>
      </pc:sldChg>
      <pc:sldChg chg="modSp mod">
        <pc:chgData name="Schneider , Tembi" userId="9e41435f-7fdc-4c6c-a526-55ccaeaa386f" providerId="ADAL" clId="{2AA2EBF2-64A3-4473-94DE-64FCE59526FC}" dt="2024-01-17T08:44:38.523" v="132" actId="20577"/>
        <pc:sldMkLst>
          <pc:docMk/>
          <pc:sldMk cId="2174440200" sldId="376"/>
        </pc:sldMkLst>
        <pc:spChg chg="mod">
          <ac:chgData name="Schneider , Tembi" userId="9e41435f-7fdc-4c6c-a526-55ccaeaa386f" providerId="ADAL" clId="{2AA2EBF2-64A3-4473-94DE-64FCE59526FC}" dt="2024-01-17T08:44:38.523" v="132" actId="20577"/>
          <ac:spMkLst>
            <pc:docMk/>
            <pc:sldMk cId="2174440200" sldId="376"/>
            <ac:spMk id="2" creationId="{71DA5F38-7067-4A73-4FD8-702DD5F9D0CD}"/>
          </ac:spMkLst>
        </pc:spChg>
      </pc:sldChg>
    </pc:docChg>
  </pc:docChgLst>
  <pc:docChgLst>
    <pc:chgData name="Monster , Marilyn" userId="9716e5b7-4260-4f7e-92a2-929d3931d54b" providerId="ADAL" clId="{1CC7739C-2A13-41D8-A3C0-7745F34FCD29}"/>
    <pc:docChg chg="undo custSel addSld delSld modSld modMainMaster modSection">
      <pc:chgData name="Monster , Marilyn" userId="9716e5b7-4260-4f7e-92a2-929d3931d54b" providerId="ADAL" clId="{1CC7739C-2A13-41D8-A3C0-7745F34FCD29}" dt="2024-01-12T12:40:30.716" v="4090" actId="2711"/>
      <pc:docMkLst>
        <pc:docMk/>
      </pc:docMkLst>
      <pc:sldChg chg="modSp mod modShow">
        <pc:chgData name="Monster , Marilyn" userId="9716e5b7-4260-4f7e-92a2-929d3931d54b" providerId="ADAL" clId="{1CC7739C-2A13-41D8-A3C0-7745F34FCD29}" dt="2024-01-12T11:36:56.154" v="158" actId="729"/>
        <pc:sldMkLst>
          <pc:docMk/>
          <pc:sldMk cId="2010354231" sldId="258"/>
        </pc:sldMkLst>
        <pc:picChg chg="mod">
          <ac:chgData name="Monster , Marilyn" userId="9716e5b7-4260-4f7e-92a2-929d3931d54b" providerId="ADAL" clId="{1CC7739C-2A13-41D8-A3C0-7745F34FCD29}" dt="2024-01-12T10:05:24.834" v="20" actId="1076"/>
          <ac:picMkLst>
            <pc:docMk/>
            <pc:sldMk cId="2010354231" sldId="258"/>
            <ac:picMk id="8" creationId="{00000000-0000-0000-0000-000000000000}"/>
          </ac:picMkLst>
        </pc:picChg>
        <pc:picChg chg="mod">
          <ac:chgData name="Monster , Marilyn" userId="9716e5b7-4260-4f7e-92a2-929d3931d54b" providerId="ADAL" clId="{1CC7739C-2A13-41D8-A3C0-7745F34FCD29}" dt="2024-01-12T10:05:37.042" v="22" actId="1076"/>
          <ac:picMkLst>
            <pc:docMk/>
            <pc:sldMk cId="2010354231" sldId="258"/>
            <ac:picMk id="10" creationId="{00000000-0000-0000-0000-000000000000}"/>
          </ac:picMkLst>
        </pc:picChg>
        <pc:picChg chg="mod">
          <ac:chgData name="Monster , Marilyn" userId="9716e5b7-4260-4f7e-92a2-929d3931d54b" providerId="ADAL" clId="{1CC7739C-2A13-41D8-A3C0-7745F34FCD29}" dt="2024-01-12T11:30:11.154" v="24" actId="1076"/>
          <ac:picMkLst>
            <pc:docMk/>
            <pc:sldMk cId="2010354231" sldId="258"/>
            <ac:picMk id="11" creationId="{00000000-0000-0000-0000-000000000000}"/>
          </ac:picMkLst>
        </pc:picChg>
        <pc:picChg chg="mod">
          <ac:chgData name="Monster , Marilyn" userId="9716e5b7-4260-4f7e-92a2-929d3931d54b" providerId="ADAL" clId="{1CC7739C-2A13-41D8-A3C0-7745F34FCD29}" dt="2024-01-12T11:30:27.454" v="26" actId="1076"/>
          <ac:picMkLst>
            <pc:docMk/>
            <pc:sldMk cId="2010354231" sldId="258"/>
            <ac:picMk id="12" creationId="{00000000-0000-0000-0000-000000000000}"/>
          </ac:picMkLst>
        </pc:picChg>
      </pc:sldChg>
      <pc:sldChg chg="mod modShow">
        <pc:chgData name="Monster , Marilyn" userId="9716e5b7-4260-4f7e-92a2-929d3931d54b" providerId="ADAL" clId="{1CC7739C-2A13-41D8-A3C0-7745F34FCD29}" dt="2024-01-12T11:54:37.349" v="2365" actId="729"/>
        <pc:sldMkLst>
          <pc:docMk/>
          <pc:sldMk cId="154255387" sldId="259"/>
        </pc:sldMkLst>
      </pc:sldChg>
      <pc:sldChg chg="addSp delSp modSp mod setBg addAnim delAnim modNotesTx">
        <pc:chgData name="Monster , Marilyn" userId="9716e5b7-4260-4f7e-92a2-929d3931d54b" providerId="ADAL" clId="{1CC7739C-2A13-41D8-A3C0-7745F34FCD29}" dt="2024-01-12T11:45:11.389" v="1379" actId="20577"/>
        <pc:sldMkLst>
          <pc:docMk/>
          <pc:sldMk cId="4128027177" sldId="262"/>
        </pc:sldMkLst>
        <pc:spChg chg="mod ord">
          <ac:chgData name="Monster , Marilyn" userId="9716e5b7-4260-4f7e-92a2-929d3931d54b" providerId="ADAL" clId="{1CC7739C-2A13-41D8-A3C0-7745F34FCD29}" dt="2024-01-12T11:42:34.392" v="1078" actId="20577"/>
          <ac:spMkLst>
            <pc:docMk/>
            <pc:sldMk cId="4128027177" sldId="262"/>
            <ac:spMk id="2" creationId="{00000000-0000-0000-0000-000000000000}"/>
          </ac:spMkLst>
        </pc:spChg>
        <pc:spChg chg="mod">
          <ac:chgData name="Monster , Marilyn" userId="9716e5b7-4260-4f7e-92a2-929d3931d54b" providerId="ADAL" clId="{1CC7739C-2A13-41D8-A3C0-7745F34FCD29}" dt="2024-01-12T11:43:14.471" v="1085" actId="403"/>
          <ac:spMkLst>
            <pc:docMk/>
            <pc:sldMk cId="4128027177" sldId="262"/>
            <ac:spMk id="9" creationId="{00000000-0000-0000-0000-000000000000}"/>
          </ac:spMkLst>
        </pc:spChg>
        <pc:spChg chg="add del">
          <ac:chgData name="Monster , Marilyn" userId="9716e5b7-4260-4f7e-92a2-929d3931d54b" providerId="ADAL" clId="{1CC7739C-2A13-41D8-A3C0-7745F34FCD29}" dt="2024-01-12T11:42:27.296" v="1073" actId="26606"/>
          <ac:spMkLst>
            <pc:docMk/>
            <pc:sldMk cId="4128027177" sldId="262"/>
            <ac:spMk id="18" creationId="{3F088236-D655-4F88-B238-E16762358025}"/>
          </ac:spMkLst>
        </pc:spChg>
        <pc:spChg chg="add del">
          <ac:chgData name="Monster , Marilyn" userId="9716e5b7-4260-4f7e-92a2-929d3931d54b" providerId="ADAL" clId="{1CC7739C-2A13-41D8-A3C0-7745F34FCD29}" dt="2024-01-12T11:42:27.296" v="1073" actId="26606"/>
          <ac:spMkLst>
            <pc:docMk/>
            <pc:sldMk cId="4128027177" sldId="262"/>
            <ac:spMk id="20" creationId="{3DAC0C92-199E-475C-9390-119A9B027276}"/>
          </ac:spMkLst>
        </pc:spChg>
        <pc:spChg chg="add del">
          <ac:chgData name="Monster , Marilyn" userId="9716e5b7-4260-4f7e-92a2-929d3931d54b" providerId="ADAL" clId="{1CC7739C-2A13-41D8-A3C0-7745F34FCD29}" dt="2024-01-12T11:42:27.296" v="1073" actId="26606"/>
          <ac:spMkLst>
            <pc:docMk/>
            <pc:sldMk cId="4128027177" sldId="262"/>
            <ac:spMk id="22" creationId="{C4CFB339-0ED8-4FE2-9EF1-6D1375B8499B}"/>
          </ac:spMkLst>
        </pc:spChg>
        <pc:spChg chg="add del">
          <ac:chgData name="Monster , Marilyn" userId="9716e5b7-4260-4f7e-92a2-929d3931d54b" providerId="ADAL" clId="{1CC7739C-2A13-41D8-A3C0-7745F34FCD29}" dt="2024-01-12T11:42:27.296" v="1073" actId="26606"/>
          <ac:spMkLst>
            <pc:docMk/>
            <pc:sldMk cId="4128027177" sldId="262"/>
            <ac:spMk id="24" creationId="{31896C80-2069-4431-9C19-83B913734490}"/>
          </ac:spMkLst>
        </pc:spChg>
        <pc:spChg chg="add del">
          <ac:chgData name="Monster , Marilyn" userId="9716e5b7-4260-4f7e-92a2-929d3931d54b" providerId="ADAL" clId="{1CC7739C-2A13-41D8-A3C0-7745F34FCD29}" dt="2024-01-12T11:42:27.296" v="1073" actId="26606"/>
          <ac:spMkLst>
            <pc:docMk/>
            <pc:sldMk cId="4128027177" sldId="262"/>
            <ac:spMk id="26" creationId="{BF120A21-0841-4823-B0C4-28AEBCEF9B78}"/>
          </ac:spMkLst>
        </pc:spChg>
        <pc:spChg chg="add del">
          <ac:chgData name="Monster , Marilyn" userId="9716e5b7-4260-4f7e-92a2-929d3931d54b" providerId="ADAL" clId="{1CC7739C-2A13-41D8-A3C0-7745F34FCD29}" dt="2024-01-12T11:42:27.296" v="1073" actId="26606"/>
          <ac:spMkLst>
            <pc:docMk/>
            <pc:sldMk cId="4128027177" sldId="262"/>
            <ac:spMk id="28" creationId="{DBB05BAE-BBD3-4289-899F-A6851503C6B0}"/>
          </ac:spMkLst>
        </pc:spChg>
        <pc:spChg chg="add del">
          <ac:chgData name="Monster , Marilyn" userId="9716e5b7-4260-4f7e-92a2-929d3931d54b" providerId="ADAL" clId="{1CC7739C-2A13-41D8-A3C0-7745F34FCD29}" dt="2024-01-12T11:42:27.296" v="1073" actId="26606"/>
          <ac:spMkLst>
            <pc:docMk/>
            <pc:sldMk cId="4128027177" sldId="262"/>
            <ac:spMk id="30" creationId="{9874D11C-36F5-4BBE-A490-019A54E953B0}"/>
          </ac:spMkLst>
        </pc:spChg>
        <pc:spChg chg="add">
          <ac:chgData name="Monster , Marilyn" userId="9716e5b7-4260-4f7e-92a2-929d3931d54b" providerId="ADAL" clId="{1CC7739C-2A13-41D8-A3C0-7745F34FCD29}" dt="2024-01-12T11:42:27.296" v="1074" actId="26606"/>
          <ac:spMkLst>
            <pc:docMk/>
            <pc:sldMk cId="4128027177" sldId="262"/>
            <ac:spMk id="32" creationId="{3BCB5F6A-9EB0-40B0-9D13-3023E9A20508}"/>
          </ac:spMkLst>
        </pc:spChg>
        <pc:picChg chg="mod ord">
          <ac:chgData name="Monster , Marilyn" userId="9716e5b7-4260-4f7e-92a2-929d3931d54b" providerId="ADAL" clId="{1CC7739C-2A13-41D8-A3C0-7745F34FCD29}" dt="2024-01-12T11:42:27.296" v="1074" actId="26606"/>
          <ac:picMkLst>
            <pc:docMk/>
            <pc:sldMk cId="4128027177" sldId="262"/>
            <ac:picMk id="7" creationId="{88EBD0A8-610E-4A3B-9719-93053994AE09}"/>
          </ac:picMkLst>
        </pc:picChg>
        <pc:cxnChg chg="add del">
          <ac:chgData name="Monster , Marilyn" userId="9716e5b7-4260-4f7e-92a2-929d3931d54b" providerId="ADAL" clId="{1CC7739C-2A13-41D8-A3C0-7745F34FCD29}" dt="2024-01-12T11:42:27.296" v="1073" actId="26606"/>
          <ac:cxnSpMkLst>
            <pc:docMk/>
            <pc:sldMk cId="4128027177" sldId="262"/>
            <ac:cxnSpMk id="14" creationId="{64FA5DFF-7FE6-4855-84E6-DFA78EE978BD}"/>
          </ac:cxnSpMkLst>
        </pc:cxnChg>
        <pc:cxnChg chg="add del">
          <ac:chgData name="Monster , Marilyn" userId="9716e5b7-4260-4f7e-92a2-929d3931d54b" providerId="ADAL" clId="{1CC7739C-2A13-41D8-A3C0-7745F34FCD29}" dt="2024-01-12T11:42:27.296" v="1073" actId="26606"/>
          <ac:cxnSpMkLst>
            <pc:docMk/>
            <pc:sldMk cId="4128027177" sldId="262"/>
            <ac:cxnSpMk id="16" creationId="{2AFD8CBA-54A3-4363-991B-B9C631BBFA74}"/>
          </ac:cxnSpMkLst>
        </pc:cxnChg>
      </pc:sldChg>
      <pc:sldChg chg="addSp delSp modSp mod setBg">
        <pc:chgData name="Monster , Marilyn" userId="9716e5b7-4260-4f7e-92a2-929d3931d54b" providerId="ADAL" clId="{1CC7739C-2A13-41D8-A3C0-7745F34FCD29}" dt="2024-01-12T11:56:27.686" v="2422" actId="26606"/>
        <pc:sldMkLst>
          <pc:docMk/>
          <pc:sldMk cId="4275525092" sldId="263"/>
        </pc:sldMkLst>
        <pc:spChg chg="del">
          <ac:chgData name="Monster , Marilyn" userId="9716e5b7-4260-4f7e-92a2-929d3931d54b" providerId="ADAL" clId="{1CC7739C-2A13-41D8-A3C0-7745F34FCD29}" dt="2024-01-12T11:56:10.553" v="2417" actId="478"/>
          <ac:spMkLst>
            <pc:docMk/>
            <pc:sldMk cId="4275525092" sldId="263"/>
            <ac:spMk id="2" creationId="{00000000-0000-0000-0000-000000000000}"/>
          </ac:spMkLst>
        </pc:spChg>
        <pc:spChg chg="add del mod">
          <ac:chgData name="Monster , Marilyn" userId="9716e5b7-4260-4f7e-92a2-929d3931d54b" providerId="ADAL" clId="{1CC7739C-2A13-41D8-A3C0-7745F34FCD29}" dt="2024-01-12T11:56:12.520" v="2418" actId="478"/>
          <ac:spMkLst>
            <pc:docMk/>
            <pc:sldMk cId="4275525092" sldId="263"/>
            <ac:spMk id="4" creationId="{DD07BB41-07BB-EEBA-5952-EDA53D5B7CE6}"/>
          </ac:spMkLst>
        </pc:spChg>
        <pc:spChg chg="add del">
          <ac:chgData name="Monster , Marilyn" userId="9716e5b7-4260-4f7e-92a2-929d3931d54b" providerId="ADAL" clId="{1CC7739C-2A13-41D8-A3C0-7745F34FCD29}" dt="2024-01-12T11:56:27.684" v="2421" actId="26606"/>
          <ac:spMkLst>
            <pc:docMk/>
            <pc:sldMk cId="4275525092" sldId="263"/>
            <ac:spMk id="2067" creationId="{85C2136B-77EC-41E9-BDB6-58A4AE1429B7}"/>
          </ac:spMkLst>
        </pc:spChg>
        <pc:spChg chg="add del">
          <ac:chgData name="Monster , Marilyn" userId="9716e5b7-4260-4f7e-92a2-929d3931d54b" providerId="ADAL" clId="{1CC7739C-2A13-41D8-A3C0-7745F34FCD29}" dt="2024-01-12T11:56:27.684" v="2421" actId="26606"/>
          <ac:spMkLst>
            <pc:docMk/>
            <pc:sldMk cId="4275525092" sldId="263"/>
            <ac:spMk id="2073" creationId="{7FBCF2A6-1F18-4B68-B5D2-5B763ED4159A}"/>
          </ac:spMkLst>
        </pc:spChg>
        <pc:spChg chg="add del">
          <ac:chgData name="Monster , Marilyn" userId="9716e5b7-4260-4f7e-92a2-929d3931d54b" providerId="ADAL" clId="{1CC7739C-2A13-41D8-A3C0-7745F34FCD29}" dt="2024-01-12T11:56:27.684" v="2421" actId="26606"/>
          <ac:spMkLst>
            <pc:docMk/>
            <pc:sldMk cId="4275525092" sldId="263"/>
            <ac:spMk id="2075" creationId="{FF3A27FB-A693-4A75-951E-0C77CD98F032}"/>
          </ac:spMkLst>
        </pc:spChg>
        <pc:spChg chg="add">
          <ac:chgData name="Monster , Marilyn" userId="9716e5b7-4260-4f7e-92a2-929d3931d54b" providerId="ADAL" clId="{1CC7739C-2A13-41D8-A3C0-7745F34FCD29}" dt="2024-01-12T11:56:27.686" v="2422" actId="26606"/>
          <ac:spMkLst>
            <pc:docMk/>
            <pc:sldMk cId="4275525092" sldId="263"/>
            <ac:spMk id="2080" creationId="{5C9652B3-A450-4ED6-8FBF-F536BA60B4D8}"/>
          </ac:spMkLst>
        </pc:spChg>
        <pc:spChg chg="add">
          <ac:chgData name="Monster , Marilyn" userId="9716e5b7-4260-4f7e-92a2-929d3931d54b" providerId="ADAL" clId="{1CC7739C-2A13-41D8-A3C0-7745F34FCD29}" dt="2024-01-12T11:56:27.686" v="2422" actId="26606"/>
          <ac:spMkLst>
            <pc:docMk/>
            <pc:sldMk cId="4275525092" sldId="263"/>
            <ac:spMk id="2089" creationId="{21029ED5-F105-4DD2-99C8-1E4422817978}"/>
          </ac:spMkLst>
        </pc:spChg>
        <pc:grpChg chg="add del">
          <ac:chgData name="Monster , Marilyn" userId="9716e5b7-4260-4f7e-92a2-929d3931d54b" providerId="ADAL" clId="{1CC7739C-2A13-41D8-A3C0-7745F34FCD29}" dt="2024-01-12T11:56:27.684" v="2421" actId="26606"/>
          <ac:grpSpMkLst>
            <pc:docMk/>
            <pc:sldMk cId="4275525092" sldId="263"/>
            <ac:grpSpMk id="2055" creationId="{DDE8DE2B-61C1-46D5-BEB8-521321C182C4}"/>
          </ac:grpSpMkLst>
        </pc:grpChg>
        <pc:grpChg chg="add">
          <ac:chgData name="Monster , Marilyn" userId="9716e5b7-4260-4f7e-92a2-929d3931d54b" providerId="ADAL" clId="{1CC7739C-2A13-41D8-A3C0-7745F34FCD29}" dt="2024-01-12T11:56:27.686" v="2422" actId="26606"/>
          <ac:grpSpMkLst>
            <pc:docMk/>
            <pc:sldMk cId="4275525092" sldId="263"/>
            <ac:grpSpMk id="2079" creationId="{0565C35A-C6FA-4269-822E-6DB5B9C48882}"/>
          </ac:grpSpMkLst>
        </pc:grpChg>
        <pc:grpChg chg="add">
          <ac:chgData name="Monster , Marilyn" userId="9716e5b7-4260-4f7e-92a2-929d3931d54b" providerId="ADAL" clId="{1CC7739C-2A13-41D8-A3C0-7745F34FCD29}" dt="2024-01-12T11:56:27.686" v="2422" actId="26606"/>
          <ac:grpSpMkLst>
            <pc:docMk/>
            <pc:sldMk cId="4275525092" sldId="263"/>
            <ac:grpSpMk id="2090" creationId="{2D621E68-BF28-4A1C-B1A2-4E55E139E79A}"/>
          </ac:grpSpMkLst>
        </pc:grpChg>
        <pc:picChg chg="mod">
          <ac:chgData name="Monster , Marilyn" userId="9716e5b7-4260-4f7e-92a2-929d3931d54b" providerId="ADAL" clId="{1CC7739C-2A13-41D8-A3C0-7745F34FCD29}" dt="2024-01-12T11:56:27.686" v="2422" actId="26606"/>
          <ac:picMkLst>
            <pc:docMk/>
            <pc:sldMk cId="4275525092" sldId="263"/>
            <ac:picMk id="2050" creationId="{BFBA8F2E-E8EC-4FAF-8176-266C561AE7AB}"/>
          </ac:picMkLst>
        </pc:picChg>
        <pc:cxnChg chg="add del">
          <ac:chgData name="Monster , Marilyn" userId="9716e5b7-4260-4f7e-92a2-929d3931d54b" providerId="ADAL" clId="{1CC7739C-2A13-41D8-A3C0-7745F34FCD29}" dt="2024-01-12T11:56:27.684" v="2421" actId="26606"/>
          <ac:cxnSpMkLst>
            <pc:docMk/>
            <pc:sldMk cId="4275525092" sldId="263"/>
            <ac:cxnSpMk id="2069" creationId="{E55891F3-A5E2-4418-8950-25FA2B731209}"/>
          </ac:cxnSpMkLst>
        </pc:cxnChg>
        <pc:cxnChg chg="add del">
          <ac:chgData name="Monster , Marilyn" userId="9716e5b7-4260-4f7e-92a2-929d3931d54b" providerId="ADAL" clId="{1CC7739C-2A13-41D8-A3C0-7745F34FCD29}" dt="2024-01-12T11:56:27.684" v="2421" actId="26606"/>
          <ac:cxnSpMkLst>
            <pc:docMk/>
            <pc:sldMk cId="4275525092" sldId="263"/>
            <ac:cxnSpMk id="2071" creationId="{FB1FCEB1-A7E1-417C-A7EF-AA30D5A0859F}"/>
          </ac:cxnSpMkLst>
        </pc:cxnChg>
      </pc:sldChg>
      <pc:sldChg chg="addSp delSp modSp mod setBg chgLayout">
        <pc:chgData name="Monster , Marilyn" userId="9716e5b7-4260-4f7e-92a2-929d3931d54b" providerId="ADAL" clId="{1CC7739C-2A13-41D8-A3C0-7745F34FCD29}" dt="2024-01-12T11:58:03.725" v="2461" actId="26606"/>
        <pc:sldMkLst>
          <pc:docMk/>
          <pc:sldMk cId="1540535012" sldId="264"/>
        </pc:sldMkLst>
        <pc:spChg chg="mod ord">
          <ac:chgData name="Monster , Marilyn" userId="9716e5b7-4260-4f7e-92a2-929d3931d54b" providerId="ADAL" clId="{1CC7739C-2A13-41D8-A3C0-7745F34FCD29}" dt="2024-01-12T11:58:03.725" v="2461" actId="26606"/>
          <ac:spMkLst>
            <pc:docMk/>
            <pc:sldMk cId="1540535012" sldId="264"/>
            <ac:spMk id="2" creationId="{00000000-0000-0000-0000-000000000000}"/>
          </ac:spMkLst>
        </pc:spChg>
        <pc:spChg chg="ord">
          <ac:chgData name="Monster , Marilyn" userId="9716e5b7-4260-4f7e-92a2-929d3931d54b" providerId="ADAL" clId="{1CC7739C-2A13-41D8-A3C0-7745F34FCD29}" dt="2024-01-12T11:58:03.725" v="2461" actId="26606"/>
          <ac:spMkLst>
            <pc:docMk/>
            <pc:sldMk cId="1540535012" sldId="264"/>
            <ac:spMk id="3" creationId="{00000000-0000-0000-0000-000000000000}"/>
          </ac:spMkLst>
        </pc:spChg>
        <pc:spChg chg="add del mod ord">
          <ac:chgData name="Monster , Marilyn" userId="9716e5b7-4260-4f7e-92a2-929d3931d54b" providerId="ADAL" clId="{1CC7739C-2A13-41D8-A3C0-7745F34FCD29}" dt="2024-01-12T11:57:55.276" v="2460" actId="478"/>
          <ac:spMkLst>
            <pc:docMk/>
            <pc:sldMk cId="1540535012" sldId="264"/>
            <ac:spMk id="4" creationId="{72782EFA-A27E-D115-67A2-F473BE3EA368}"/>
          </ac:spMkLst>
        </pc:spChg>
        <pc:grpChg chg="add">
          <ac:chgData name="Monster , Marilyn" userId="9716e5b7-4260-4f7e-92a2-929d3931d54b" providerId="ADAL" clId="{1CC7739C-2A13-41D8-A3C0-7745F34FCD29}" dt="2024-01-12T11:58:03.725" v="2461" actId="26606"/>
          <ac:grpSpMkLst>
            <pc:docMk/>
            <pc:sldMk cId="1540535012" sldId="264"/>
            <ac:grpSpMk id="5127" creationId="{A5AFB369-4673-4727-A7CD-D86AFE0AE069}"/>
          </ac:grpSpMkLst>
        </pc:grpChg>
        <pc:picChg chg="mod">
          <ac:chgData name="Monster , Marilyn" userId="9716e5b7-4260-4f7e-92a2-929d3931d54b" providerId="ADAL" clId="{1CC7739C-2A13-41D8-A3C0-7745F34FCD29}" dt="2024-01-12T11:58:03.725" v="2461" actId="26606"/>
          <ac:picMkLst>
            <pc:docMk/>
            <pc:sldMk cId="1540535012" sldId="264"/>
            <ac:picMk id="5122" creationId="{80ADD222-0BD1-4533-986D-0D008E3D27E2}"/>
          </ac:picMkLst>
        </pc:picChg>
      </pc:sldChg>
      <pc:sldChg chg="addSp modSp mod setBg">
        <pc:chgData name="Monster , Marilyn" userId="9716e5b7-4260-4f7e-92a2-929d3931d54b" providerId="ADAL" clId="{1CC7739C-2A13-41D8-A3C0-7745F34FCD29}" dt="2024-01-12T12:04:45.599" v="2609" actId="1076"/>
        <pc:sldMkLst>
          <pc:docMk/>
          <pc:sldMk cId="1104848456" sldId="266"/>
        </pc:sldMkLst>
        <pc:spChg chg="mod">
          <ac:chgData name="Monster , Marilyn" userId="9716e5b7-4260-4f7e-92a2-929d3931d54b" providerId="ADAL" clId="{1CC7739C-2A13-41D8-A3C0-7745F34FCD29}" dt="2024-01-12T12:04:45.599" v="2609" actId="1076"/>
          <ac:spMkLst>
            <pc:docMk/>
            <pc:sldMk cId="1104848456" sldId="266"/>
            <ac:spMk id="2" creationId="{00000000-0000-0000-0000-000000000000}"/>
          </ac:spMkLst>
        </pc:spChg>
        <pc:spChg chg="add">
          <ac:chgData name="Monster , Marilyn" userId="9716e5b7-4260-4f7e-92a2-929d3931d54b" providerId="ADAL" clId="{1CC7739C-2A13-41D8-A3C0-7745F34FCD29}" dt="2024-01-12T12:04:25.234" v="2607" actId="26606"/>
          <ac:spMkLst>
            <pc:docMk/>
            <pc:sldMk cId="1104848456" sldId="266"/>
            <ac:spMk id="25" creationId="{5A7802B6-FF37-40CF-A7E2-6F2A0D9A91EF}"/>
          </ac:spMkLst>
        </pc:spChg>
        <pc:grpChg chg="add">
          <ac:chgData name="Monster , Marilyn" userId="9716e5b7-4260-4f7e-92a2-929d3931d54b" providerId="ADAL" clId="{1CC7739C-2A13-41D8-A3C0-7745F34FCD29}" dt="2024-01-12T12:04:25.234" v="2607" actId="26606"/>
          <ac:grpSpMkLst>
            <pc:docMk/>
            <pc:sldMk cId="1104848456" sldId="266"/>
            <ac:grpSpMk id="13" creationId="{B4DE830A-B531-4A3B-96F6-0ECE88B08555}"/>
          </ac:grpSpMkLst>
        </pc:grpChg>
        <pc:picChg chg="mod">
          <ac:chgData name="Monster , Marilyn" userId="9716e5b7-4260-4f7e-92a2-929d3931d54b" providerId="ADAL" clId="{1CC7739C-2A13-41D8-A3C0-7745F34FCD29}" dt="2024-01-12T12:04:25.234" v="2607" actId="26606"/>
          <ac:picMkLst>
            <pc:docMk/>
            <pc:sldMk cId="1104848456" sldId="266"/>
            <ac:picMk id="8" creationId="{00000000-0000-0000-0000-000000000000}"/>
          </ac:picMkLst>
        </pc:picChg>
      </pc:sldChg>
      <pc:sldChg chg="modSp mod modClrScheme chgLayout">
        <pc:chgData name="Monster , Marilyn" userId="9716e5b7-4260-4f7e-92a2-929d3931d54b" providerId="ADAL" clId="{1CC7739C-2A13-41D8-A3C0-7745F34FCD29}" dt="2024-01-12T12:08:01.615" v="2626" actId="1076"/>
        <pc:sldMkLst>
          <pc:docMk/>
          <pc:sldMk cId="4125016707" sldId="273"/>
        </pc:sldMkLst>
        <pc:spChg chg="mod ord">
          <ac:chgData name="Monster , Marilyn" userId="9716e5b7-4260-4f7e-92a2-929d3931d54b" providerId="ADAL" clId="{1CC7739C-2A13-41D8-A3C0-7745F34FCD29}" dt="2024-01-12T12:07:26.025" v="2621" actId="700"/>
          <ac:spMkLst>
            <pc:docMk/>
            <pc:sldMk cId="4125016707" sldId="273"/>
            <ac:spMk id="2" creationId="{00000000-0000-0000-0000-000000000000}"/>
          </ac:spMkLst>
        </pc:spChg>
        <pc:spChg chg="mod ord">
          <ac:chgData name="Monster , Marilyn" userId="9716e5b7-4260-4f7e-92a2-929d3931d54b" providerId="ADAL" clId="{1CC7739C-2A13-41D8-A3C0-7745F34FCD29}" dt="2024-01-12T12:07:53.455" v="2625" actId="207"/>
          <ac:spMkLst>
            <pc:docMk/>
            <pc:sldMk cId="4125016707" sldId="273"/>
            <ac:spMk id="3" creationId="{00000000-0000-0000-0000-000000000000}"/>
          </ac:spMkLst>
        </pc:spChg>
        <pc:spChg chg="mod ord">
          <ac:chgData name="Monster , Marilyn" userId="9716e5b7-4260-4f7e-92a2-929d3931d54b" providerId="ADAL" clId="{1CC7739C-2A13-41D8-A3C0-7745F34FCD29}" dt="2024-01-12T12:07:49.046" v="2624" actId="207"/>
          <ac:spMkLst>
            <pc:docMk/>
            <pc:sldMk cId="4125016707" sldId="273"/>
            <ac:spMk id="5" creationId="{00000000-0000-0000-0000-000000000000}"/>
          </ac:spMkLst>
        </pc:spChg>
        <pc:picChg chg="mod">
          <ac:chgData name="Monster , Marilyn" userId="9716e5b7-4260-4f7e-92a2-929d3931d54b" providerId="ADAL" clId="{1CC7739C-2A13-41D8-A3C0-7745F34FCD29}" dt="2024-01-12T12:08:01.615" v="2626" actId="1076"/>
          <ac:picMkLst>
            <pc:docMk/>
            <pc:sldMk cId="4125016707" sldId="273"/>
            <ac:picMk id="7" creationId="{650F8E58-CD5D-4ED5-A00E-4983E438FABC}"/>
          </ac:picMkLst>
        </pc:picChg>
      </pc:sldChg>
      <pc:sldChg chg="modSp mod">
        <pc:chgData name="Monster , Marilyn" userId="9716e5b7-4260-4f7e-92a2-929d3931d54b" providerId="ADAL" clId="{1CC7739C-2A13-41D8-A3C0-7745F34FCD29}" dt="2024-01-12T12:40:30.716" v="4090" actId="2711"/>
        <pc:sldMkLst>
          <pc:docMk/>
          <pc:sldMk cId="1683561956" sldId="275"/>
        </pc:sldMkLst>
        <pc:spChg chg="mod">
          <ac:chgData name="Monster , Marilyn" userId="9716e5b7-4260-4f7e-92a2-929d3931d54b" providerId="ADAL" clId="{1CC7739C-2A13-41D8-A3C0-7745F34FCD29}" dt="2024-01-12T12:40:30.716" v="4090" actId="2711"/>
          <ac:spMkLst>
            <pc:docMk/>
            <pc:sldMk cId="1683561956" sldId="275"/>
            <ac:spMk id="8" creationId="{00000000-0000-0000-0000-000000000000}"/>
          </ac:spMkLst>
        </pc:spChg>
        <pc:spChg chg="mod">
          <ac:chgData name="Monster , Marilyn" userId="9716e5b7-4260-4f7e-92a2-929d3931d54b" providerId="ADAL" clId="{1CC7739C-2A13-41D8-A3C0-7745F34FCD29}" dt="2024-01-12T12:40:30.716" v="4090" actId="2711"/>
          <ac:spMkLst>
            <pc:docMk/>
            <pc:sldMk cId="1683561956" sldId="275"/>
            <ac:spMk id="9" creationId="{00000000-0000-0000-0000-000000000000}"/>
          </ac:spMkLst>
        </pc:spChg>
        <pc:spChg chg="mod">
          <ac:chgData name="Monster , Marilyn" userId="9716e5b7-4260-4f7e-92a2-929d3931d54b" providerId="ADAL" clId="{1CC7739C-2A13-41D8-A3C0-7745F34FCD29}" dt="2024-01-12T12:40:30.716" v="4090" actId="2711"/>
          <ac:spMkLst>
            <pc:docMk/>
            <pc:sldMk cId="1683561956" sldId="275"/>
            <ac:spMk id="10" creationId="{00000000-0000-0000-0000-000000000000}"/>
          </ac:spMkLst>
        </pc:spChg>
        <pc:spChg chg="mod">
          <ac:chgData name="Monster , Marilyn" userId="9716e5b7-4260-4f7e-92a2-929d3931d54b" providerId="ADAL" clId="{1CC7739C-2A13-41D8-A3C0-7745F34FCD29}" dt="2024-01-12T12:40:30.716" v="4090" actId="2711"/>
          <ac:spMkLst>
            <pc:docMk/>
            <pc:sldMk cId="1683561956" sldId="275"/>
            <ac:spMk id="11" creationId="{00000000-0000-0000-0000-000000000000}"/>
          </ac:spMkLst>
        </pc:spChg>
        <pc:spChg chg="mod">
          <ac:chgData name="Monster , Marilyn" userId="9716e5b7-4260-4f7e-92a2-929d3931d54b" providerId="ADAL" clId="{1CC7739C-2A13-41D8-A3C0-7745F34FCD29}" dt="2024-01-12T12:40:30.716" v="4090" actId="2711"/>
          <ac:spMkLst>
            <pc:docMk/>
            <pc:sldMk cId="1683561956" sldId="275"/>
            <ac:spMk id="12" creationId="{00000000-0000-0000-0000-000000000000}"/>
          </ac:spMkLst>
        </pc:spChg>
      </pc:sldChg>
      <pc:sldChg chg="modSp">
        <pc:chgData name="Monster , Marilyn" userId="9716e5b7-4260-4f7e-92a2-929d3931d54b" providerId="ADAL" clId="{1CC7739C-2A13-41D8-A3C0-7745F34FCD29}" dt="2024-01-12T10:04:10.603" v="13"/>
        <pc:sldMkLst>
          <pc:docMk/>
          <pc:sldMk cId="692734511" sldId="282"/>
        </pc:sldMkLst>
        <pc:picChg chg="mod">
          <ac:chgData name="Monster , Marilyn" userId="9716e5b7-4260-4f7e-92a2-929d3931d54b" providerId="ADAL" clId="{1CC7739C-2A13-41D8-A3C0-7745F34FCD29}" dt="2024-01-12T10:04:10.603" v="13"/>
          <ac:picMkLst>
            <pc:docMk/>
            <pc:sldMk cId="692734511" sldId="282"/>
            <ac:picMk id="4" creationId="{00000000-0000-0000-0000-000000000000}"/>
          </ac:picMkLst>
        </pc:picChg>
      </pc:sldChg>
      <pc:sldChg chg="addSp delSp modSp mod setBg chgLayout">
        <pc:chgData name="Monster , Marilyn" userId="9716e5b7-4260-4f7e-92a2-929d3931d54b" providerId="ADAL" clId="{1CC7739C-2A13-41D8-A3C0-7745F34FCD29}" dt="2024-01-12T11:58:59.386" v="2469" actId="164"/>
        <pc:sldMkLst>
          <pc:docMk/>
          <pc:sldMk cId="2570005020" sldId="320"/>
        </pc:sldMkLst>
        <pc:spChg chg="mod ord">
          <ac:chgData name="Monster , Marilyn" userId="9716e5b7-4260-4f7e-92a2-929d3931d54b" providerId="ADAL" clId="{1CC7739C-2A13-41D8-A3C0-7745F34FCD29}" dt="2024-01-12T11:57:03.443" v="2427" actId="700"/>
          <ac:spMkLst>
            <pc:docMk/>
            <pc:sldMk cId="2570005020" sldId="320"/>
            <ac:spMk id="2" creationId="{00000000-0000-0000-0000-000000000000}"/>
          </ac:spMkLst>
        </pc:spChg>
        <pc:spChg chg="mod">
          <ac:chgData name="Monster , Marilyn" userId="9716e5b7-4260-4f7e-92a2-929d3931d54b" providerId="ADAL" clId="{1CC7739C-2A13-41D8-A3C0-7745F34FCD29}" dt="2024-01-12T11:58:54.527" v="2468" actId="164"/>
          <ac:spMkLst>
            <pc:docMk/>
            <pc:sldMk cId="2570005020" sldId="320"/>
            <ac:spMk id="3" creationId="{7453296D-EA14-330B-CD2B-BDF2D3540B0B}"/>
          </ac:spMkLst>
        </pc:spChg>
        <pc:spChg chg="mod">
          <ac:chgData name="Monster , Marilyn" userId="9716e5b7-4260-4f7e-92a2-929d3931d54b" providerId="ADAL" clId="{1CC7739C-2A13-41D8-A3C0-7745F34FCD29}" dt="2024-01-12T11:58:59.386" v="2469" actId="164"/>
          <ac:spMkLst>
            <pc:docMk/>
            <pc:sldMk cId="2570005020" sldId="320"/>
            <ac:spMk id="4" creationId="{9E2707F6-A21E-1278-40A8-7C9F08350000}"/>
          </ac:spMkLst>
        </pc:spChg>
        <pc:spChg chg="add del mod ord">
          <ac:chgData name="Monster , Marilyn" userId="9716e5b7-4260-4f7e-92a2-929d3931d54b" providerId="ADAL" clId="{1CC7739C-2A13-41D8-A3C0-7745F34FCD29}" dt="2024-01-12T11:57:06.840" v="2428" actId="478"/>
          <ac:spMkLst>
            <pc:docMk/>
            <pc:sldMk cId="2570005020" sldId="320"/>
            <ac:spMk id="7" creationId="{DBB9BACF-D634-7BEE-E30F-199CE56FBFA4}"/>
          </ac:spMkLst>
        </pc:spChg>
        <pc:grpChg chg="add mod">
          <ac:chgData name="Monster , Marilyn" userId="9716e5b7-4260-4f7e-92a2-929d3931d54b" providerId="ADAL" clId="{1CC7739C-2A13-41D8-A3C0-7745F34FCD29}" dt="2024-01-12T11:58:54.527" v="2468" actId="164"/>
          <ac:grpSpMkLst>
            <pc:docMk/>
            <pc:sldMk cId="2570005020" sldId="320"/>
            <ac:grpSpMk id="8" creationId="{325B1731-6C38-9514-101C-0BCE18F4DBF4}"/>
          </ac:grpSpMkLst>
        </pc:grpChg>
        <pc:grpChg chg="add mod">
          <ac:chgData name="Monster , Marilyn" userId="9716e5b7-4260-4f7e-92a2-929d3931d54b" providerId="ADAL" clId="{1CC7739C-2A13-41D8-A3C0-7745F34FCD29}" dt="2024-01-12T11:58:59.386" v="2469" actId="164"/>
          <ac:grpSpMkLst>
            <pc:docMk/>
            <pc:sldMk cId="2570005020" sldId="320"/>
            <ac:grpSpMk id="9" creationId="{E9EFA491-C4F9-4DF7-E1F6-FC24234B11CF}"/>
          </ac:grpSpMkLst>
        </pc:grpChg>
        <pc:picChg chg="mod">
          <ac:chgData name="Monster , Marilyn" userId="9716e5b7-4260-4f7e-92a2-929d3931d54b" providerId="ADAL" clId="{1CC7739C-2A13-41D8-A3C0-7745F34FCD29}" dt="2024-01-12T11:58:54.527" v="2468" actId="164"/>
          <ac:picMkLst>
            <pc:docMk/>
            <pc:sldMk cId="2570005020" sldId="320"/>
            <ac:picMk id="5" creationId="{54A95993-10E5-41E8-B00B-3936B7E9C8EB}"/>
          </ac:picMkLst>
        </pc:picChg>
        <pc:picChg chg="mod ord">
          <ac:chgData name="Monster , Marilyn" userId="9716e5b7-4260-4f7e-92a2-929d3931d54b" providerId="ADAL" clId="{1CC7739C-2A13-41D8-A3C0-7745F34FCD29}" dt="2024-01-12T11:58:59.386" v="2469" actId="164"/>
          <ac:picMkLst>
            <pc:docMk/>
            <pc:sldMk cId="2570005020" sldId="320"/>
            <ac:picMk id="6" creationId="{8CDCE249-5026-4372-B763-D281CFCE3C85}"/>
          </ac:picMkLst>
        </pc:picChg>
      </pc:sldChg>
      <pc:sldChg chg="addSp delSp modSp mod setBg chgLayout">
        <pc:chgData name="Monster , Marilyn" userId="9716e5b7-4260-4f7e-92a2-929d3931d54b" providerId="ADAL" clId="{1CC7739C-2A13-41D8-A3C0-7745F34FCD29}" dt="2024-01-12T11:58:41.131" v="2467" actId="26606"/>
        <pc:sldMkLst>
          <pc:docMk/>
          <pc:sldMk cId="3751667646" sldId="321"/>
        </pc:sldMkLst>
        <pc:spChg chg="mod ord">
          <ac:chgData name="Monster , Marilyn" userId="9716e5b7-4260-4f7e-92a2-929d3931d54b" providerId="ADAL" clId="{1CC7739C-2A13-41D8-A3C0-7745F34FCD29}" dt="2024-01-12T11:58:41.131" v="2467" actId="26606"/>
          <ac:spMkLst>
            <pc:docMk/>
            <pc:sldMk cId="3751667646" sldId="321"/>
            <ac:spMk id="2" creationId="{00000000-0000-0000-0000-000000000000}"/>
          </ac:spMkLst>
        </pc:spChg>
        <pc:spChg chg="mod">
          <ac:chgData name="Monster , Marilyn" userId="9716e5b7-4260-4f7e-92a2-929d3931d54b" providerId="ADAL" clId="{1CC7739C-2A13-41D8-A3C0-7745F34FCD29}" dt="2024-01-12T11:57:35.033" v="2457" actId="2711"/>
          <ac:spMkLst>
            <pc:docMk/>
            <pc:sldMk cId="3751667646" sldId="321"/>
            <ac:spMk id="3" creationId="{A760227D-ED3A-4BD0-B0A4-F545BC4CBA0E}"/>
          </ac:spMkLst>
        </pc:spChg>
        <pc:spChg chg="mod">
          <ac:chgData name="Monster , Marilyn" userId="9716e5b7-4260-4f7e-92a2-929d3931d54b" providerId="ADAL" clId="{1CC7739C-2A13-41D8-A3C0-7745F34FCD29}" dt="2024-01-12T11:57:41.163" v="2458" actId="2711"/>
          <ac:spMkLst>
            <pc:docMk/>
            <pc:sldMk cId="3751667646" sldId="321"/>
            <ac:spMk id="6" creationId="{DE871042-866A-495D-A70C-DC3A6AD75F25}"/>
          </ac:spMkLst>
        </pc:spChg>
        <pc:spChg chg="add del mod ord">
          <ac:chgData name="Monster , Marilyn" userId="9716e5b7-4260-4f7e-92a2-929d3931d54b" providerId="ADAL" clId="{1CC7739C-2A13-41D8-A3C0-7745F34FCD29}" dt="2024-01-12T11:58:20.403" v="2463" actId="478"/>
          <ac:spMkLst>
            <pc:docMk/>
            <pc:sldMk cId="3751667646" sldId="321"/>
            <ac:spMk id="9" creationId="{5B9616E2-2296-D8FE-F581-73CD71072842}"/>
          </ac:spMkLst>
        </pc:spChg>
        <pc:spChg chg="add del">
          <ac:chgData name="Monster , Marilyn" userId="9716e5b7-4260-4f7e-92a2-929d3931d54b" providerId="ADAL" clId="{1CC7739C-2A13-41D8-A3C0-7745F34FCD29}" dt="2024-01-12T11:58:41.119" v="2466" actId="26606"/>
          <ac:spMkLst>
            <pc:docMk/>
            <pc:sldMk cId="3751667646" sldId="321"/>
            <ac:spMk id="13" creationId="{2D94F95D-89EF-455B-9F54-0F4231363A8B}"/>
          </ac:spMkLst>
        </pc:spChg>
        <pc:spChg chg="add">
          <ac:chgData name="Monster , Marilyn" userId="9716e5b7-4260-4f7e-92a2-929d3931d54b" providerId="ADAL" clId="{1CC7739C-2A13-41D8-A3C0-7745F34FCD29}" dt="2024-01-12T11:58:41.131" v="2467" actId="26606"/>
          <ac:spMkLst>
            <pc:docMk/>
            <pc:sldMk cId="3751667646" sldId="321"/>
            <ac:spMk id="17" creationId="{3EB57A4D-E0D0-46DA-B339-F24CA46FA70B}"/>
          </ac:spMkLst>
        </pc:spChg>
        <pc:spChg chg="add del">
          <ac:chgData name="Monster , Marilyn" userId="9716e5b7-4260-4f7e-92a2-929d3931d54b" providerId="ADAL" clId="{1CC7739C-2A13-41D8-A3C0-7745F34FCD29}" dt="2024-01-12T11:58:41.119" v="2466" actId="26606"/>
          <ac:spMkLst>
            <pc:docMk/>
            <pc:sldMk cId="3751667646" sldId="321"/>
            <ac:spMk id="26" creationId="{A1AE21A0-AA96-4557-AB48-66255CF0AD7F}"/>
          </ac:spMkLst>
        </pc:spChg>
        <pc:spChg chg="add">
          <ac:chgData name="Monster , Marilyn" userId="9716e5b7-4260-4f7e-92a2-929d3931d54b" providerId="ADAL" clId="{1CC7739C-2A13-41D8-A3C0-7745F34FCD29}" dt="2024-01-12T11:58:41.131" v="2467" actId="26606"/>
          <ac:spMkLst>
            <pc:docMk/>
            <pc:sldMk cId="3751667646" sldId="321"/>
            <ac:spMk id="28" creationId="{45B71F80-1F92-4074-84D9-16A062B215B3}"/>
          </ac:spMkLst>
        </pc:spChg>
        <pc:spChg chg="add">
          <ac:chgData name="Monster , Marilyn" userId="9716e5b7-4260-4f7e-92a2-929d3931d54b" providerId="ADAL" clId="{1CC7739C-2A13-41D8-A3C0-7745F34FCD29}" dt="2024-01-12T11:58:41.131" v="2467" actId="26606"/>
          <ac:spMkLst>
            <pc:docMk/>
            <pc:sldMk cId="3751667646" sldId="321"/>
            <ac:spMk id="29" creationId="{7209C9DA-6E0D-46D9-8275-C52222D8CCAC}"/>
          </ac:spMkLst>
        </pc:spChg>
        <pc:grpChg chg="add mod">
          <ac:chgData name="Monster , Marilyn" userId="9716e5b7-4260-4f7e-92a2-929d3931d54b" providerId="ADAL" clId="{1CC7739C-2A13-41D8-A3C0-7745F34FCD29}" dt="2024-01-12T11:58:41.131" v="2467" actId="26606"/>
          <ac:grpSpMkLst>
            <pc:docMk/>
            <pc:sldMk cId="3751667646" sldId="321"/>
            <ac:grpSpMk id="8" creationId="{B4AE4647-2681-4C52-D85E-D622202766A2}"/>
          </ac:grpSpMkLst>
        </pc:grpChg>
        <pc:grpChg chg="add del">
          <ac:chgData name="Monster , Marilyn" userId="9716e5b7-4260-4f7e-92a2-929d3931d54b" providerId="ADAL" clId="{1CC7739C-2A13-41D8-A3C0-7745F34FCD29}" dt="2024-01-12T11:58:41.119" v="2466" actId="26606"/>
          <ac:grpSpMkLst>
            <pc:docMk/>
            <pc:sldMk cId="3751667646" sldId="321"/>
            <ac:grpSpMk id="15" creationId="{612B9F8D-6DD1-481E-8CCE-81A7EEB15F57}"/>
          </ac:grpSpMkLst>
        </pc:grpChg>
      </pc:sldChg>
      <pc:sldChg chg="modSp mod">
        <pc:chgData name="Monster , Marilyn" userId="9716e5b7-4260-4f7e-92a2-929d3931d54b" providerId="ADAL" clId="{1CC7739C-2A13-41D8-A3C0-7745F34FCD29}" dt="2024-01-12T12:05:42.679" v="2613" actId="21"/>
        <pc:sldMkLst>
          <pc:docMk/>
          <pc:sldMk cId="2863670188" sldId="346"/>
        </pc:sldMkLst>
        <pc:spChg chg="mod">
          <ac:chgData name="Monster , Marilyn" userId="9716e5b7-4260-4f7e-92a2-929d3931d54b" providerId="ADAL" clId="{1CC7739C-2A13-41D8-A3C0-7745F34FCD29}" dt="2024-01-12T10:04:10.603" v="13"/>
          <ac:spMkLst>
            <pc:docMk/>
            <pc:sldMk cId="2863670188" sldId="346"/>
            <ac:spMk id="2" creationId="{00000000-0000-0000-0000-000000000000}"/>
          </ac:spMkLst>
        </pc:spChg>
        <pc:spChg chg="mod">
          <ac:chgData name="Monster , Marilyn" userId="9716e5b7-4260-4f7e-92a2-929d3931d54b" providerId="ADAL" clId="{1CC7739C-2A13-41D8-A3C0-7745F34FCD29}" dt="2024-01-12T12:05:42.679" v="2613" actId="21"/>
          <ac:spMkLst>
            <pc:docMk/>
            <pc:sldMk cId="2863670188" sldId="346"/>
            <ac:spMk id="3" creationId="{00000000-0000-0000-0000-000000000000}"/>
          </ac:spMkLst>
        </pc:spChg>
      </pc:sldChg>
      <pc:sldChg chg="addSp delSp modSp mod setBg modNotesTx">
        <pc:chgData name="Monster , Marilyn" userId="9716e5b7-4260-4f7e-92a2-929d3931d54b" providerId="ADAL" clId="{1CC7739C-2A13-41D8-A3C0-7745F34FCD29}" dt="2024-01-12T11:41:59.060" v="1070" actId="20577"/>
        <pc:sldMkLst>
          <pc:docMk/>
          <pc:sldMk cId="467602193" sldId="347"/>
        </pc:sldMkLst>
        <pc:spChg chg="mod ord">
          <ac:chgData name="Monster , Marilyn" userId="9716e5b7-4260-4f7e-92a2-929d3931d54b" providerId="ADAL" clId="{1CC7739C-2A13-41D8-A3C0-7745F34FCD29}" dt="2024-01-12T11:36:32.178" v="157" actId="26606"/>
          <ac:spMkLst>
            <pc:docMk/>
            <pc:sldMk cId="467602193" sldId="347"/>
            <ac:spMk id="2" creationId="{D3B54F4D-5EAB-4DED-A677-9DFACF2A6FC2}"/>
          </ac:spMkLst>
        </pc:spChg>
        <pc:spChg chg="add mod">
          <ac:chgData name="Monster , Marilyn" userId="9716e5b7-4260-4f7e-92a2-929d3931d54b" providerId="ADAL" clId="{1CC7739C-2A13-41D8-A3C0-7745F34FCD29}" dt="2024-01-12T11:37:17.188" v="254" actId="20577"/>
          <ac:spMkLst>
            <pc:docMk/>
            <pc:sldMk cId="467602193" sldId="347"/>
            <ac:spMk id="1028" creationId="{258429D5-5DAE-C67F-7F71-2A989C85DC25}"/>
          </ac:spMkLst>
        </pc:spChg>
        <pc:spChg chg="add del">
          <ac:chgData name="Monster , Marilyn" userId="9716e5b7-4260-4f7e-92a2-929d3931d54b" providerId="ADAL" clId="{1CC7739C-2A13-41D8-A3C0-7745F34FCD29}" dt="2024-01-12T11:35:55.670" v="150" actId="26606"/>
          <ac:spMkLst>
            <pc:docMk/>
            <pc:sldMk cId="467602193" sldId="347"/>
            <ac:spMk id="1030" creationId="{C2267D06-A196-71AA-1918-7B2514F20BC8}"/>
          </ac:spMkLst>
        </pc:spChg>
        <pc:spChg chg="add del">
          <ac:chgData name="Monster , Marilyn" userId="9716e5b7-4260-4f7e-92a2-929d3931d54b" providerId="ADAL" clId="{1CC7739C-2A13-41D8-A3C0-7745F34FCD29}" dt="2024-01-12T11:36:10.759" v="156" actId="26606"/>
          <ac:spMkLst>
            <pc:docMk/>
            <pc:sldMk cId="467602193" sldId="347"/>
            <ac:spMk id="1032" creationId="{B2932CAA-2783-5E5D-73EF-978C061B2875}"/>
          </ac:spMkLst>
        </pc:spChg>
        <pc:spChg chg="add del">
          <ac:chgData name="Monster , Marilyn" userId="9716e5b7-4260-4f7e-92a2-929d3931d54b" providerId="ADAL" clId="{1CC7739C-2A13-41D8-A3C0-7745F34FCD29}" dt="2024-01-12T11:36:10.759" v="156" actId="26606"/>
          <ac:spMkLst>
            <pc:docMk/>
            <pc:sldMk cId="467602193" sldId="347"/>
            <ac:spMk id="1033" creationId="{3BCB5F6A-9EB0-40B0-9D13-3023E9A20508}"/>
          </ac:spMkLst>
        </pc:spChg>
        <pc:grpChg chg="add del">
          <ac:chgData name="Monster , Marilyn" userId="9716e5b7-4260-4f7e-92a2-929d3931d54b" providerId="ADAL" clId="{1CC7739C-2A13-41D8-A3C0-7745F34FCD29}" dt="2024-01-12T11:35:52.734" v="148" actId="26606"/>
          <ac:grpSpMkLst>
            <pc:docMk/>
            <pc:sldMk cId="467602193" sldId="347"/>
            <ac:grpSpMk id="1031" creationId="{88C9B83F-64CD-41C1-925F-A08801FFD0BD}"/>
          </ac:grpSpMkLst>
        </pc:grpChg>
        <pc:picChg chg="mod">
          <ac:chgData name="Monster , Marilyn" userId="9716e5b7-4260-4f7e-92a2-929d3931d54b" providerId="ADAL" clId="{1CC7739C-2A13-41D8-A3C0-7745F34FCD29}" dt="2024-01-12T11:36:32.178" v="157" actId="26606"/>
          <ac:picMkLst>
            <pc:docMk/>
            <pc:sldMk cId="467602193" sldId="347"/>
            <ac:picMk id="1026" creationId="{52F3F1F1-31EC-462D-8439-C383F9D485EB}"/>
          </ac:picMkLst>
        </pc:picChg>
      </pc:sldChg>
      <pc:sldChg chg="addSp delSp modSp mod setBg addAnim delAnim modAnim delDesignElem">
        <pc:chgData name="Monster , Marilyn" userId="9716e5b7-4260-4f7e-92a2-929d3931d54b" providerId="ADAL" clId="{1CC7739C-2A13-41D8-A3C0-7745F34FCD29}" dt="2024-01-12T10:04:29.685" v="18"/>
        <pc:sldMkLst>
          <pc:docMk/>
          <pc:sldMk cId="875833449" sldId="348"/>
        </pc:sldMkLst>
        <pc:spChg chg="mod">
          <ac:chgData name="Monster , Marilyn" userId="9716e5b7-4260-4f7e-92a2-929d3931d54b" providerId="ADAL" clId="{1CC7739C-2A13-41D8-A3C0-7745F34FCD29}" dt="2024-01-12T10:04:05.215" v="11" actId="26606"/>
          <ac:spMkLst>
            <pc:docMk/>
            <pc:sldMk cId="875833449" sldId="348"/>
            <ac:spMk id="4" creationId="{2270C2CB-3284-46EC-93CF-E0A36CB1026D}"/>
          </ac:spMkLst>
        </pc:spChg>
        <pc:spChg chg="mod">
          <ac:chgData name="Monster , Marilyn" userId="9716e5b7-4260-4f7e-92a2-929d3931d54b" providerId="ADAL" clId="{1CC7739C-2A13-41D8-A3C0-7745F34FCD29}" dt="2024-01-12T10:04:05.215" v="11" actId="26606"/>
          <ac:spMkLst>
            <pc:docMk/>
            <pc:sldMk cId="875833449" sldId="348"/>
            <ac:spMk id="6" creationId="{DA6C9229-4CA3-4577-A632-2D1EFFFBA9C3}"/>
          </ac:spMkLst>
        </pc:spChg>
        <pc:spChg chg="add del">
          <ac:chgData name="Monster , Marilyn" userId="9716e5b7-4260-4f7e-92a2-929d3931d54b" providerId="ADAL" clId="{1CC7739C-2A13-41D8-A3C0-7745F34FCD29}" dt="2024-01-12T10:04:05.203" v="10" actId="26606"/>
          <ac:spMkLst>
            <pc:docMk/>
            <pc:sldMk cId="875833449" sldId="348"/>
            <ac:spMk id="12" creationId="{AA330523-F25B-4007-B3E5-ABB5637D160A}"/>
          </ac:spMkLst>
        </pc:spChg>
        <pc:spChg chg="add del">
          <ac:chgData name="Monster , Marilyn" userId="9716e5b7-4260-4f7e-92a2-929d3931d54b" providerId="ADAL" clId="{1CC7739C-2A13-41D8-A3C0-7745F34FCD29}" dt="2024-01-12T10:03:38.559" v="8" actId="26606"/>
          <ac:spMkLst>
            <pc:docMk/>
            <pc:sldMk cId="875833449" sldId="348"/>
            <ac:spMk id="26" creationId="{F5F0CD5C-72F3-4090-8A69-8E15CB432AC2}"/>
          </ac:spMkLst>
        </pc:spChg>
        <pc:spChg chg="add del">
          <ac:chgData name="Monster , Marilyn" userId="9716e5b7-4260-4f7e-92a2-929d3931d54b" providerId="ADAL" clId="{1CC7739C-2A13-41D8-A3C0-7745F34FCD29}" dt="2024-01-12T10:03:38.559" v="8" actId="26606"/>
          <ac:spMkLst>
            <pc:docMk/>
            <pc:sldMk cId="875833449" sldId="348"/>
            <ac:spMk id="28" creationId="{217496A2-9394-4FB7-BA0E-717D2D2E7A43}"/>
          </ac:spMkLst>
        </pc:spChg>
        <pc:spChg chg="add del">
          <ac:chgData name="Monster , Marilyn" userId="9716e5b7-4260-4f7e-92a2-929d3931d54b" providerId="ADAL" clId="{1CC7739C-2A13-41D8-A3C0-7745F34FCD29}" dt="2024-01-12T10:03:38.559" v="8" actId="26606"/>
          <ac:spMkLst>
            <pc:docMk/>
            <pc:sldMk cId="875833449" sldId="348"/>
            <ac:spMk id="34" creationId="{67374FB5-CBB7-46FF-95B5-2251BC6856ED}"/>
          </ac:spMkLst>
        </pc:spChg>
        <pc:spChg chg="add del">
          <ac:chgData name="Monster , Marilyn" userId="9716e5b7-4260-4f7e-92a2-929d3931d54b" providerId="ADAL" clId="{1CC7739C-2A13-41D8-A3C0-7745F34FCD29}" dt="2024-01-12T10:03:38.559" v="8" actId="26606"/>
          <ac:spMkLst>
            <pc:docMk/>
            <pc:sldMk cId="875833449" sldId="348"/>
            <ac:spMk id="36" creationId="{34BCEAB7-D9E0-40A4-9254-8593BD346EAB}"/>
          </ac:spMkLst>
        </pc:spChg>
        <pc:spChg chg="add del">
          <ac:chgData name="Monster , Marilyn" userId="9716e5b7-4260-4f7e-92a2-929d3931d54b" providerId="ADAL" clId="{1CC7739C-2A13-41D8-A3C0-7745F34FCD29}" dt="2024-01-12T10:03:38.559" v="8" actId="26606"/>
          <ac:spMkLst>
            <pc:docMk/>
            <pc:sldMk cId="875833449" sldId="348"/>
            <ac:spMk id="38" creationId="{D567A354-BB63-405C-8E5F-2F510E670F16}"/>
          </ac:spMkLst>
        </pc:spChg>
        <pc:spChg chg="add del">
          <ac:chgData name="Monster , Marilyn" userId="9716e5b7-4260-4f7e-92a2-929d3931d54b" providerId="ADAL" clId="{1CC7739C-2A13-41D8-A3C0-7745F34FCD29}" dt="2024-01-12T10:03:38.559" v="8" actId="26606"/>
          <ac:spMkLst>
            <pc:docMk/>
            <pc:sldMk cId="875833449" sldId="348"/>
            <ac:spMk id="40" creationId="{9185A8D7-2F20-4F7A-97BE-21DB1654C7F7}"/>
          </ac:spMkLst>
        </pc:spChg>
        <pc:spChg chg="add del">
          <ac:chgData name="Monster , Marilyn" userId="9716e5b7-4260-4f7e-92a2-929d3931d54b" providerId="ADAL" clId="{1CC7739C-2A13-41D8-A3C0-7745F34FCD29}" dt="2024-01-12T10:03:38.559" v="8" actId="26606"/>
          <ac:spMkLst>
            <pc:docMk/>
            <pc:sldMk cId="875833449" sldId="348"/>
            <ac:spMk id="42" creationId="{CB65BD56-22B3-4E13-BFCA-B8E8BEB92D6C}"/>
          </ac:spMkLst>
        </pc:spChg>
        <pc:spChg chg="add del">
          <ac:chgData name="Monster , Marilyn" userId="9716e5b7-4260-4f7e-92a2-929d3931d54b" providerId="ADAL" clId="{1CC7739C-2A13-41D8-A3C0-7745F34FCD29}" dt="2024-01-12T10:03:38.559" v="8" actId="26606"/>
          <ac:spMkLst>
            <pc:docMk/>
            <pc:sldMk cId="875833449" sldId="348"/>
            <ac:spMk id="44" creationId="{6790ED68-BCA0-4247-A72F-1CB85DF068C3}"/>
          </ac:spMkLst>
        </pc:spChg>
        <pc:spChg chg="add del">
          <ac:chgData name="Monster , Marilyn" userId="9716e5b7-4260-4f7e-92a2-929d3931d54b" providerId="ADAL" clId="{1CC7739C-2A13-41D8-A3C0-7745F34FCD29}" dt="2024-01-12T10:03:38.559" v="8" actId="26606"/>
          <ac:spMkLst>
            <pc:docMk/>
            <pc:sldMk cId="875833449" sldId="348"/>
            <ac:spMk id="46" creationId="{DD0F2B3F-DC55-4FA7-B667-1ACD07920937}"/>
          </ac:spMkLst>
        </pc:spChg>
        <pc:spChg chg="add del">
          <ac:chgData name="Monster , Marilyn" userId="9716e5b7-4260-4f7e-92a2-929d3931d54b" providerId="ADAL" clId="{1CC7739C-2A13-41D8-A3C0-7745F34FCD29}" dt="2024-01-12T10:04:10.603" v="13"/>
          <ac:spMkLst>
            <pc:docMk/>
            <pc:sldMk cId="875833449" sldId="348"/>
            <ac:spMk id="49" creationId="{66D61E08-70C3-48D8-BEA0-787111DC30DA}"/>
          </ac:spMkLst>
        </pc:spChg>
        <pc:spChg chg="add del">
          <ac:chgData name="Monster , Marilyn" userId="9716e5b7-4260-4f7e-92a2-929d3931d54b" providerId="ADAL" clId="{1CC7739C-2A13-41D8-A3C0-7745F34FCD29}" dt="2024-01-12T10:04:10.603" v="13"/>
          <ac:spMkLst>
            <pc:docMk/>
            <pc:sldMk cId="875833449" sldId="348"/>
            <ac:spMk id="50" creationId="{FC55298F-0AE5-478E-AD2B-03C2614C5833}"/>
          </ac:spMkLst>
        </pc:spChg>
        <pc:spChg chg="add del">
          <ac:chgData name="Monster , Marilyn" userId="9716e5b7-4260-4f7e-92a2-929d3931d54b" providerId="ADAL" clId="{1CC7739C-2A13-41D8-A3C0-7745F34FCD29}" dt="2024-01-12T10:04:10.603" v="13"/>
          <ac:spMkLst>
            <pc:docMk/>
            <pc:sldMk cId="875833449" sldId="348"/>
            <ac:spMk id="51" creationId="{C180E4EA-0B63-4779-A895-7E90E71088F3}"/>
          </ac:spMkLst>
        </pc:spChg>
        <pc:spChg chg="add del">
          <ac:chgData name="Monster , Marilyn" userId="9716e5b7-4260-4f7e-92a2-929d3931d54b" providerId="ADAL" clId="{1CC7739C-2A13-41D8-A3C0-7745F34FCD29}" dt="2024-01-12T10:04:10.603" v="13"/>
          <ac:spMkLst>
            <pc:docMk/>
            <pc:sldMk cId="875833449" sldId="348"/>
            <ac:spMk id="52" creationId="{CEE01D9D-3DE8-4EED-B0D3-8F3C79CC7673}"/>
          </ac:spMkLst>
        </pc:spChg>
        <pc:spChg chg="add del">
          <ac:chgData name="Monster , Marilyn" userId="9716e5b7-4260-4f7e-92a2-929d3931d54b" providerId="ADAL" clId="{1CC7739C-2A13-41D8-A3C0-7745F34FCD29}" dt="2024-01-12T10:04:10.603" v="13"/>
          <ac:spMkLst>
            <pc:docMk/>
            <pc:sldMk cId="875833449" sldId="348"/>
            <ac:spMk id="53" creationId="{89AF5CE9-607F-43F4-8983-DCD6DA4051FD}"/>
          </ac:spMkLst>
        </pc:spChg>
        <pc:spChg chg="add del">
          <ac:chgData name="Monster , Marilyn" userId="9716e5b7-4260-4f7e-92a2-929d3931d54b" providerId="ADAL" clId="{1CC7739C-2A13-41D8-A3C0-7745F34FCD29}" dt="2024-01-12T10:04:10.603" v="13"/>
          <ac:spMkLst>
            <pc:docMk/>
            <pc:sldMk cId="875833449" sldId="348"/>
            <ac:spMk id="54" creationId="{6EEA2DBD-9E1E-4521-8C01-F32AD18A89E3}"/>
          </ac:spMkLst>
        </pc:spChg>
        <pc:spChg chg="add del">
          <ac:chgData name="Monster , Marilyn" userId="9716e5b7-4260-4f7e-92a2-929d3931d54b" providerId="ADAL" clId="{1CC7739C-2A13-41D8-A3C0-7745F34FCD29}" dt="2024-01-12T10:04:10.603" v="13"/>
          <ac:spMkLst>
            <pc:docMk/>
            <pc:sldMk cId="875833449" sldId="348"/>
            <ac:spMk id="55" creationId="{15BBD2C1-BA9B-46A9-A27A-33498B169272}"/>
          </ac:spMkLst>
        </pc:spChg>
        <pc:spChg chg="add">
          <ac:chgData name="Monster , Marilyn" userId="9716e5b7-4260-4f7e-92a2-929d3931d54b" providerId="ADAL" clId="{1CC7739C-2A13-41D8-A3C0-7745F34FCD29}" dt="2024-01-12T10:04:14.623" v="14" actId="26606"/>
          <ac:spMkLst>
            <pc:docMk/>
            <pc:sldMk cId="875833449" sldId="348"/>
            <ac:spMk id="57" creationId="{66D61E08-70C3-48D8-BEA0-787111DC30DA}"/>
          </ac:spMkLst>
        </pc:spChg>
        <pc:spChg chg="add">
          <ac:chgData name="Monster , Marilyn" userId="9716e5b7-4260-4f7e-92a2-929d3931d54b" providerId="ADAL" clId="{1CC7739C-2A13-41D8-A3C0-7745F34FCD29}" dt="2024-01-12T10:04:14.623" v="14" actId="26606"/>
          <ac:spMkLst>
            <pc:docMk/>
            <pc:sldMk cId="875833449" sldId="348"/>
            <ac:spMk id="58" creationId="{FC55298F-0AE5-478E-AD2B-03C2614C5833}"/>
          </ac:spMkLst>
        </pc:spChg>
        <pc:spChg chg="add">
          <ac:chgData name="Monster , Marilyn" userId="9716e5b7-4260-4f7e-92a2-929d3931d54b" providerId="ADAL" clId="{1CC7739C-2A13-41D8-A3C0-7745F34FCD29}" dt="2024-01-12T10:04:14.623" v="14" actId="26606"/>
          <ac:spMkLst>
            <pc:docMk/>
            <pc:sldMk cId="875833449" sldId="348"/>
            <ac:spMk id="59" creationId="{C180E4EA-0B63-4779-A895-7E90E71088F3}"/>
          </ac:spMkLst>
        </pc:spChg>
        <pc:spChg chg="add">
          <ac:chgData name="Monster , Marilyn" userId="9716e5b7-4260-4f7e-92a2-929d3931d54b" providerId="ADAL" clId="{1CC7739C-2A13-41D8-A3C0-7745F34FCD29}" dt="2024-01-12T10:04:14.623" v="14" actId="26606"/>
          <ac:spMkLst>
            <pc:docMk/>
            <pc:sldMk cId="875833449" sldId="348"/>
            <ac:spMk id="60" creationId="{CEE01D9D-3DE8-4EED-B0D3-8F3C79CC7673}"/>
          </ac:spMkLst>
        </pc:spChg>
        <pc:spChg chg="add">
          <ac:chgData name="Monster , Marilyn" userId="9716e5b7-4260-4f7e-92a2-929d3931d54b" providerId="ADAL" clId="{1CC7739C-2A13-41D8-A3C0-7745F34FCD29}" dt="2024-01-12T10:04:14.623" v="14" actId="26606"/>
          <ac:spMkLst>
            <pc:docMk/>
            <pc:sldMk cId="875833449" sldId="348"/>
            <ac:spMk id="61" creationId="{89AF5CE9-607F-43F4-8983-DCD6DA4051FD}"/>
          </ac:spMkLst>
        </pc:spChg>
        <pc:spChg chg="add">
          <ac:chgData name="Monster , Marilyn" userId="9716e5b7-4260-4f7e-92a2-929d3931d54b" providerId="ADAL" clId="{1CC7739C-2A13-41D8-A3C0-7745F34FCD29}" dt="2024-01-12T10:04:14.623" v="14" actId="26606"/>
          <ac:spMkLst>
            <pc:docMk/>
            <pc:sldMk cId="875833449" sldId="348"/>
            <ac:spMk id="62" creationId="{6EEA2DBD-9E1E-4521-8C01-F32AD18A89E3}"/>
          </ac:spMkLst>
        </pc:spChg>
        <pc:spChg chg="add">
          <ac:chgData name="Monster , Marilyn" userId="9716e5b7-4260-4f7e-92a2-929d3931d54b" providerId="ADAL" clId="{1CC7739C-2A13-41D8-A3C0-7745F34FCD29}" dt="2024-01-12T10:04:14.623" v="14" actId="26606"/>
          <ac:spMkLst>
            <pc:docMk/>
            <pc:sldMk cId="875833449" sldId="348"/>
            <ac:spMk id="63" creationId="{15BBD2C1-BA9B-46A9-A27A-33498B169272}"/>
          </ac:spMkLst>
        </pc:spChg>
        <pc:grpChg chg="add del">
          <ac:chgData name="Monster , Marilyn" userId="9716e5b7-4260-4f7e-92a2-929d3931d54b" providerId="ADAL" clId="{1CC7739C-2A13-41D8-A3C0-7745F34FCD29}" dt="2024-01-12T10:04:05.203" v="10" actId="26606"/>
          <ac:grpSpMkLst>
            <pc:docMk/>
            <pc:sldMk cId="875833449" sldId="348"/>
            <ac:grpSpMk id="11" creationId="{B4DE830A-B531-4A3B-96F6-0ECE88B08555}"/>
          </ac:grpSpMkLst>
        </pc:grpChg>
        <pc:grpChg chg="add">
          <ac:chgData name="Monster , Marilyn" userId="9716e5b7-4260-4f7e-92a2-929d3931d54b" providerId="ADAL" clId="{1CC7739C-2A13-41D8-A3C0-7745F34FCD29}" dt="2024-01-12T10:04:14.623" v="14" actId="26606"/>
          <ac:grpSpMkLst>
            <pc:docMk/>
            <pc:sldMk cId="875833449" sldId="348"/>
            <ac:grpSpMk id="13" creationId="{A5AFB369-4673-4727-A7CD-D86AFE0AE069}"/>
          </ac:grpSpMkLst>
        </pc:grpChg>
        <pc:grpChg chg="add del">
          <ac:chgData name="Monster , Marilyn" userId="9716e5b7-4260-4f7e-92a2-929d3931d54b" providerId="ADAL" clId="{1CC7739C-2A13-41D8-A3C0-7745F34FCD29}" dt="2024-01-12T10:03:34.346" v="4" actId="26606"/>
          <ac:grpSpMkLst>
            <pc:docMk/>
            <pc:sldMk cId="875833449" sldId="348"/>
            <ac:grpSpMk id="14" creationId="{B4DE830A-B531-4A3B-96F6-0ECE88B08555}"/>
          </ac:grpSpMkLst>
        </pc:grpChg>
        <pc:grpChg chg="add del">
          <ac:chgData name="Monster , Marilyn" userId="9716e5b7-4260-4f7e-92a2-929d3931d54b" providerId="ADAL" clId="{1CC7739C-2A13-41D8-A3C0-7745F34FCD29}" dt="2024-01-12T10:03:38.559" v="8" actId="26606"/>
          <ac:grpSpMkLst>
            <pc:docMk/>
            <pc:sldMk cId="875833449" sldId="348"/>
            <ac:grpSpMk id="27" creationId="{88C9B83F-64CD-41C1-925F-A08801FFD0BD}"/>
          </ac:grpSpMkLst>
        </pc:grpChg>
        <pc:grpChg chg="add del">
          <ac:chgData name="Monster , Marilyn" userId="9716e5b7-4260-4f7e-92a2-929d3931d54b" providerId="ADAL" clId="{1CC7739C-2A13-41D8-A3C0-7745F34FCD29}" dt="2024-01-12T10:04:10.603" v="13"/>
          <ac:grpSpMkLst>
            <pc:docMk/>
            <pc:sldMk cId="875833449" sldId="348"/>
            <ac:grpSpMk id="29" creationId="{88C9B83F-64CD-41C1-925F-A08801FFD0BD}"/>
          </ac:grpSpMkLst>
        </pc:grpChg>
        <pc:picChg chg="mod ord">
          <ac:chgData name="Monster , Marilyn" userId="9716e5b7-4260-4f7e-92a2-929d3931d54b" providerId="ADAL" clId="{1CC7739C-2A13-41D8-A3C0-7745F34FCD29}" dt="2024-01-12T10:04:05.215" v="11" actId="26606"/>
          <ac:picMkLst>
            <pc:docMk/>
            <pc:sldMk cId="875833449" sldId="348"/>
            <ac:picMk id="9" creationId="{EFA68704-0C7B-4956-B19D-7C5AF96867FD}"/>
          </ac:picMkLst>
        </pc:picChg>
        <pc:cxnChg chg="add">
          <ac:chgData name="Monster , Marilyn" userId="9716e5b7-4260-4f7e-92a2-929d3931d54b" providerId="ADAL" clId="{1CC7739C-2A13-41D8-A3C0-7745F34FCD29}" dt="2024-01-12T10:04:14.623" v="14" actId="26606"/>
          <ac:cxnSpMkLst>
            <pc:docMk/>
            <pc:sldMk cId="875833449" sldId="348"/>
            <ac:cxnSpMk id="25" creationId="{A57C1A16-B8AB-4D99-A195-A38F556A6486}"/>
          </ac:cxnSpMkLst>
        </pc:cxnChg>
        <pc:cxnChg chg="add del">
          <ac:chgData name="Monster , Marilyn" userId="9716e5b7-4260-4f7e-92a2-929d3931d54b" providerId="ADAL" clId="{1CC7739C-2A13-41D8-A3C0-7745F34FCD29}" dt="2024-01-12T10:03:38.559" v="8" actId="26606"/>
          <ac:cxnSpMkLst>
            <pc:docMk/>
            <pc:sldMk cId="875833449" sldId="348"/>
            <ac:cxnSpMk id="30" creationId="{D02CF681-4765-4E88-802F-B2474DCD516A}"/>
          </ac:cxnSpMkLst>
        </pc:cxnChg>
        <pc:cxnChg chg="add del">
          <ac:chgData name="Monster , Marilyn" userId="9716e5b7-4260-4f7e-92a2-929d3931d54b" providerId="ADAL" clId="{1CC7739C-2A13-41D8-A3C0-7745F34FCD29}" dt="2024-01-12T10:03:38.559" v="8" actId="26606"/>
          <ac:cxnSpMkLst>
            <pc:docMk/>
            <pc:sldMk cId="875833449" sldId="348"/>
            <ac:cxnSpMk id="32" creationId="{3D57B2BA-243C-45C7-A5D8-46CA719437FC}"/>
          </ac:cxnSpMkLst>
        </pc:cxnChg>
        <pc:cxnChg chg="add del">
          <ac:chgData name="Monster , Marilyn" userId="9716e5b7-4260-4f7e-92a2-929d3931d54b" providerId="ADAL" clId="{1CC7739C-2A13-41D8-A3C0-7745F34FCD29}" dt="2024-01-12T10:04:10.603" v="13"/>
          <ac:cxnSpMkLst>
            <pc:docMk/>
            <pc:sldMk cId="875833449" sldId="348"/>
            <ac:cxnSpMk id="47" creationId="{A57C1A16-B8AB-4D99-A195-A38F556A6486}"/>
          </ac:cxnSpMkLst>
        </pc:cxnChg>
        <pc:cxnChg chg="add del">
          <ac:chgData name="Monster , Marilyn" userId="9716e5b7-4260-4f7e-92a2-929d3931d54b" providerId="ADAL" clId="{1CC7739C-2A13-41D8-A3C0-7745F34FCD29}" dt="2024-01-12T10:04:10.603" v="13"/>
          <ac:cxnSpMkLst>
            <pc:docMk/>
            <pc:sldMk cId="875833449" sldId="348"/>
            <ac:cxnSpMk id="48" creationId="{F8A9B20B-D1DD-4573-B5EC-558029519236}"/>
          </ac:cxnSpMkLst>
        </pc:cxnChg>
        <pc:cxnChg chg="add">
          <ac:chgData name="Monster , Marilyn" userId="9716e5b7-4260-4f7e-92a2-929d3931d54b" providerId="ADAL" clId="{1CC7739C-2A13-41D8-A3C0-7745F34FCD29}" dt="2024-01-12T10:04:14.623" v="14" actId="26606"/>
          <ac:cxnSpMkLst>
            <pc:docMk/>
            <pc:sldMk cId="875833449" sldId="348"/>
            <ac:cxnSpMk id="56" creationId="{F8A9B20B-D1DD-4573-B5EC-558029519236}"/>
          </ac:cxnSpMkLst>
        </pc:cxnChg>
      </pc:sldChg>
      <pc:sldChg chg="addSp modSp mod setBg addAnim modNotesTx">
        <pc:chgData name="Monster , Marilyn" userId="9716e5b7-4260-4f7e-92a2-929d3931d54b" providerId="ADAL" clId="{1CC7739C-2A13-41D8-A3C0-7745F34FCD29}" dt="2024-01-12T11:55:55.626" v="2416" actId="20577"/>
        <pc:sldMkLst>
          <pc:docMk/>
          <pc:sldMk cId="1470227429" sldId="349"/>
        </pc:sldMkLst>
        <pc:spChg chg="mod ord">
          <ac:chgData name="Monster , Marilyn" userId="9716e5b7-4260-4f7e-92a2-929d3931d54b" providerId="ADAL" clId="{1CC7739C-2A13-41D8-A3C0-7745F34FCD29}" dt="2024-01-12T11:55:07.960" v="2369" actId="113"/>
          <ac:spMkLst>
            <pc:docMk/>
            <pc:sldMk cId="1470227429" sldId="349"/>
            <ac:spMk id="2" creationId="{D3B54F4D-5EAB-4DED-A677-9DFACF2A6FC2}"/>
          </ac:spMkLst>
        </pc:spChg>
        <pc:spChg chg="add">
          <ac:chgData name="Monster , Marilyn" userId="9716e5b7-4260-4f7e-92a2-929d3931d54b" providerId="ADAL" clId="{1CC7739C-2A13-41D8-A3C0-7745F34FCD29}" dt="2024-01-12T11:54:56.774" v="2366" actId="26606"/>
          <ac:spMkLst>
            <pc:docMk/>
            <pc:sldMk cId="1470227429" sldId="349"/>
            <ac:spMk id="27" creationId="{66D61E08-70C3-48D8-BEA0-787111DC30DA}"/>
          </ac:spMkLst>
        </pc:spChg>
        <pc:spChg chg="add">
          <ac:chgData name="Monster , Marilyn" userId="9716e5b7-4260-4f7e-92a2-929d3931d54b" providerId="ADAL" clId="{1CC7739C-2A13-41D8-A3C0-7745F34FCD29}" dt="2024-01-12T11:54:56.774" v="2366" actId="26606"/>
          <ac:spMkLst>
            <pc:docMk/>
            <pc:sldMk cId="1470227429" sldId="349"/>
            <ac:spMk id="29" creationId="{FC55298F-0AE5-478E-AD2B-03C2614C5833}"/>
          </ac:spMkLst>
        </pc:spChg>
        <pc:spChg chg="add">
          <ac:chgData name="Monster , Marilyn" userId="9716e5b7-4260-4f7e-92a2-929d3931d54b" providerId="ADAL" clId="{1CC7739C-2A13-41D8-A3C0-7745F34FCD29}" dt="2024-01-12T11:54:56.774" v="2366" actId="26606"/>
          <ac:spMkLst>
            <pc:docMk/>
            <pc:sldMk cId="1470227429" sldId="349"/>
            <ac:spMk id="31" creationId="{C180E4EA-0B63-4779-A895-7E90E71088F3}"/>
          </ac:spMkLst>
        </pc:spChg>
        <pc:spChg chg="add">
          <ac:chgData name="Monster , Marilyn" userId="9716e5b7-4260-4f7e-92a2-929d3931d54b" providerId="ADAL" clId="{1CC7739C-2A13-41D8-A3C0-7745F34FCD29}" dt="2024-01-12T11:54:56.774" v="2366" actId="26606"/>
          <ac:spMkLst>
            <pc:docMk/>
            <pc:sldMk cId="1470227429" sldId="349"/>
            <ac:spMk id="33" creationId="{CEE01D9D-3DE8-4EED-B0D3-8F3C79CC7673}"/>
          </ac:spMkLst>
        </pc:spChg>
        <pc:spChg chg="add">
          <ac:chgData name="Monster , Marilyn" userId="9716e5b7-4260-4f7e-92a2-929d3931d54b" providerId="ADAL" clId="{1CC7739C-2A13-41D8-A3C0-7745F34FCD29}" dt="2024-01-12T11:54:56.774" v="2366" actId="26606"/>
          <ac:spMkLst>
            <pc:docMk/>
            <pc:sldMk cId="1470227429" sldId="349"/>
            <ac:spMk id="35" creationId="{89AF5CE9-607F-43F4-8983-DCD6DA4051FD}"/>
          </ac:spMkLst>
        </pc:spChg>
        <pc:spChg chg="add">
          <ac:chgData name="Monster , Marilyn" userId="9716e5b7-4260-4f7e-92a2-929d3931d54b" providerId="ADAL" clId="{1CC7739C-2A13-41D8-A3C0-7745F34FCD29}" dt="2024-01-12T11:54:56.774" v="2366" actId="26606"/>
          <ac:spMkLst>
            <pc:docMk/>
            <pc:sldMk cId="1470227429" sldId="349"/>
            <ac:spMk id="37" creationId="{6EEA2DBD-9E1E-4521-8C01-F32AD18A89E3}"/>
          </ac:spMkLst>
        </pc:spChg>
        <pc:spChg chg="add">
          <ac:chgData name="Monster , Marilyn" userId="9716e5b7-4260-4f7e-92a2-929d3931d54b" providerId="ADAL" clId="{1CC7739C-2A13-41D8-A3C0-7745F34FCD29}" dt="2024-01-12T11:54:56.774" v="2366" actId="26606"/>
          <ac:spMkLst>
            <pc:docMk/>
            <pc:sldMk cId="1470227429" sldId="349"/>
            <ac:spMk id="39" creationId="{15BBD2C1-BA9B-46A9-A27A-33498B169272}"/>
          </ac:spMkLst>
        </pc:spChg>
        <pc:grpChg chg="add">
          <ac:chgData name="Monster , Marilyn" userId="9716e5b7-4260-4f7e-92a2-929d3931d54b" providerId="ADAL" clId="{1CC7739C-2A13-41D8-A3C0-7745F34FCD29}" dt="2024-01-12T11:54:56.774" v="2366" actId="26606"/>
          <ac:grpSpMkLst>
            <pc:docMk/>
            <pc:sldMk cId="1470227429" sldId="349"/>
            <ac:grpSpMk id="11" creationId="{A5AFB369-4673-4727-A7CD-D86AFE0AE069}"/>
          </ac:grpSpMkLst>
        </pc:grpChg>
        <pc:picChg chg="mod">
          <ac:chgData name="Monster , Marilyn" userId="9716e5b7-4260-4f7e-92a2-929d3931d54b" providerId="ADAL" clId="{1CC7739C-2A13-41D8-A3C0-7745F34FCD29}" dt="2024-01-12T11:54:56.774" v="2366" actId="26606"/>
          <ac:picMkLst>
            <pc:docMk/>
            <pc:sldMk cId="1470227429" sldId="349"/>
            <ac:picMk id="6" creationId="{5615C4FC-D8A1-48E1-9C92-A1C83599C4F1}"/>
          </ac:picMkLst>
        </pc:picChg>
        <pc:cxnChg chg="add">
          <ac:chgData name="Monster , Marilyn" userId="9716e5b7-4260-4f7e-92a2-929d3931d54b" providerId="ADAL" clId="{1CC7739C-2A13-41D8-A3C0-7745F34FCD29}" dt="2024-01-12T11:54:56.774" v="2366" actId="26606"/>
          <ac:cxnSpMkLst>
            <pc:docMk/>
            <pc:sldMk cId="1470227429" sldId="349"/>
            <ac:cxnSpMk id="23" creationId="{A57C1A16-B8AB-4D99-A195-A38F556A6486}"/>
          </ac:cxnSpMkLst>
        </pc:cxnChg>
        <pc:cxnChg chg="add">
          <ac:chgData name="Monster , Marilyn" userId="9716e5b7-4260-4f7e-92a2-929d3931d54b" providerId="ADAL" clId="{1CC7739C-2A13-41D8-A3C0-7745F34FCD29}" dt="2024-01-12T11:54:56.774" v="2366" actId="26606"/>
          <ac:cxnSpMkLst>
            <pc:docMk/>
            <pc:sldMk cId="1470227429" sldId="349"/>
            <ac:cxnSpMk id="25" creationId="{F8A9B20B-D1DD-4573-B5EC-558029519236}"/>
          </ac:cxnSpMkLst>
        </pc:cxnChg>
      </pc:sldChg>
      <pc:sldChg chg="addSp delSp modSp del mod setBg modClrScheme chgLayout modNotesTx">
        <pc:chgData name="Monster , Marilyn" userId="9716e5b7-4260-4f7e-92a2-929d3931d54b" providerId="ADAL" clId="{1CC7739C-2A13-41D8-A3C0-7745F34FCD29}" dt="2024-01-12T12:03:17.092" v="2606" actId="47"/>
        <pc:sldMkLst>
          <pc:docMk/>
          <pc:sldMk cId="3023224529" sldId="350"/>
        </pc:sldMkLst>
        <pc:spChg chg="add del mod">
          <ac:chgData name="Monster , Marilyn" userId="9716e5b7-4260-4f7e-92a2-929d3931d54b" providerId="ADAL" clId="{1CC7739C-2A13-41D8-A3C0-7745F34FCD29}" dt="2024-01-12T12:00:46.823" v="2565" actId="21"/>
          <ac:spMkLst>
            <pc:docMk/>
            <pc:sldMk cId="3023224529" sldId="350"/>
            <ac:spMk id="2" creationId="{D3B54F4D-5EAB-4DED-A677-9DFACF2A6FC2}"/>
          </ac:spMkLst>
        </pc:spChg>
        <pc:spChg chg="add del mod">
          <ac:chgData name="Monster , Marilyn" userId="9716e5b7-4260-4f7e-92a2-929d3931d54b" providerId="ADAL" clId="{1CC7739C-2A13-41D8-A3C0-7745F34FCD29}" dt="2024-01-12T12:00:46.823" v="2565" actId="21"/>
          <ac:spMkLst>
            <pc:docMk/>
            <pc:sldMk cId="3023224529" sldId="350"/>
            <ac:spMk id="5" creationId="{4D353A9D-F99E-90E1-A088-A96F54506EED}"/>
          </ac:spMkLst>
        </pc:spChg>
        <pc:spChg chg="add del">
          <ac:chgData name="Monster , Marilyn" userId="9716e5b7-4260-4f7e-92a2-929d3931d54b" providerId="ADAL" clId="{1CC7739C-2A13-41D8-A3C0-7745F34FCD29}" dt="2024-01-12T12:00:45.318" v="2563" actId="26606"/>
          <ac:spMkLst>
            <pc:docMk/>
            <pc:sldMk cId="3023224529" sldId="350"/>
            <ac:spMk id="8" creationId="{03E8462A-FEBA-4848-81CC-3F8DA3E477BE}"/>
          </ac:spMkLst>
        </pc:spChg>
        <pc:spChg chg="add del">
          <ac:chgData name="Monster , Marilyn" userId="9716e5b7-4260-4f7e-92a2-929d3931d54b" providerId="ADAL" clId="{1CC7739C-2A13-41D8-A3C0-7745F34FCD29}" dt="2024-01-12T12:00:45.318" v="2563" actId="26606"/>
          <ac:spMkLst>
            <pc:docMk/>
            <pc:sldMk cId="3023224529" sldId="350"/>
            <ac:spMk id="21" creationId="{7941F9B1-B01B-4A84-89D9-B169AEB4E456}"/>
          </ac:spMkLst>
        </pc:spChg>
        <pc:grpChg chg="add del">
          <ac:chgData name="Monster , Marilyn" userId="9716e5b7-4260-4f7e-92a2-929d3931d54b" providerId="ADAL" clId="{1CC7739C-2A13-41D8-A3C0-7745F34FCD29}" dt="2024-01-12T12:00:45.318" v="2563" actId="26606"/>
          <ac:grpSpMkLst>
            <pc:docMk/>
            <pc:sldMk cId="3023224529" sldId="350"/>
            <ac:grpSpMk id="10" creationId="{2109F83F-40FE-4DB3-84CC-09FB3340D06D}"/>
          </ac:grpSpMkLst>
        </pc:grpChg>
        <pc:picChg chg="add mod">
          <ac:chgData name="Monster , Marilyn" userId="9716e5b7-4260-4f7e-92a2-929d3931d54b" providerId="ADAL" clId="{1CC7739C-2A13-41D8-A3C0-7745F34FCD29}" dt="2024-01-12T12:00:45.318" v="2563" actId="26606"/>
          <ac:picMkLst>
            <pc:docMk/>
            <pc:sldMk cId="3023224529" sldId="350"/>
            <ac:picMk id="3" creationId="{A8EAF217-419E-B59F-5F07-879446ABBBDD}"/>
          </ac:picMkLst>
        </pc:picChg>
        <pc:picChg chg="del">
          <ac:chgData name="Monster , Marilyn" userId="9716e5b7-4260-4f7e-92a2-929d3931d54b" providerId="ADAL" clId="{1CC7739C-2A13-41D8-A3C0-7745F34FCD29}" dt="2024-01-12T11:59:53.313" v="2557" actId="21"/>
          <ac:picMkLst>
            <pc:docMk/>
            <pc:sldMk cId="3023224529" sldId="350"/>
            <ac:picMk id="6148" creationId="{45F853B4-C752-407D-9336-3FC95105B5E6}"/>
          </ac:picMkLst>
        </pc:picChg>
      </pc:sldChg>
      <pc:sldChg chg="modSp mod">
        <pc:chgData name="Monster , Marilyn" userId="9716e5b7-4260-4f7e-92a2-929d3931d54b" providerId="ADAL" clId="{1CC7739C-2A13-41D8-A3C0-7745F34FCD29}" dt="2024-01-12T12:16:20.182" v="2869" actId="14100"/>
        <pc:sldMkLst>
          <pc:docMk/>
          <pc:sldMk cId="2783922478" sldId="351"/>
        </pc:sldMkLst>
        <pc:spChg chg="mod">
          <ac:chgData name="Monster , Marilyn" userId="9716e5b7-4260-4f7e-92a2-929d3931d54b" providerId="ADAL" clId="{1CC7739C-2A13-41D8-A3C0-7745F34FCD29}" dt="2024-01-12T12:16:20.182" v="2869" actId="14100"/>
          <ac:spMkLst>
            <pc:docMk/>
            <pc:sldMk cId="2783922478" sldId="351"/>
            <ac:spMk id="2" creationId="{D3B54F4D-5EAB-4DED-A677-9DFACF2A6FC2}"/>
          </ac:spMkLst>
        </pc:spChg>
      </pc:sldChg>
      <pc:sldChg chg="modSp mod setBg modNotesTx">
        <pc:chgData name="Monster , Marilyn" userId="9716e5b7-4260-4f7e-92a2-929d3931d54b" providerId="ADAL" clId="{1CC7739C-2A13-41D8-A3C0-7745F34FCD29}" dt="2024-01-12T12:09:12.244" v="2733" actId="20577"/>
        <pc:sldMkLst>
          <pc:docMk/>
          <pc:sldMk cId="1105263102" sldId="352"/>
        </pc:sldMkLst>
        <pc:spChg chg="mod">
          <ac:chgData name="Monster , Marilyn" userId="9716e5b7-4260-4f7e-92a2-929d3931d54b" providerId="ADAL" clId="{1CC7739C-2A13-41D8-A3C0-7745F34FCD29}" dt="2024-01-12T12:06:34.773" v="2616" actId="113"/>
          <ac:spMkLst>
            <pc:docMk/>
            <pc:sldMk cId="1105263102" sldId="352"/>
            <ac:spMk id="2" creationId="{D3B54F4D-5EAB-4DED-A677-9DFACF2A6FC2}"/>
          </ac:spMkLst>
        </pc:spChg>
        <pc:grpChg chg="add mod">
          <ac:chgData name="Monster , Marilyn" userId="9716e5b7-4260-4f7e-92a2-929d3931d54b" providerId="ADAL" clId="{1CC7739C-2A13-41D8-A3C0-7745F34FCD29}" dt="2024-01-12T12:06:49.106" v="2618" actId="1076"/>
          <ac:grpSpMkLst>
            <pc:docMk/>
            <pc:sldMk cId="1105263102" sldId="352"/>
            <ac:grpSpMk id="3" creationId="{4B3527A8-D164-45C6-B9A3-F25ABCA864F3}"/>
          </ac:grpSpMkLst>
        </pc:grpChg>
      </pc:sldChg>
      <pc:sldChg chg="addSp delSp modSp mod setBg">
        <pc:chgData name="Monster , Marilyn" userId="9716e5b7-4260-4f7e-92a2-929d3931d54b" providerId="ADAL" clId="{1CC7739C-2A13-41D8-A3C0-7745F34FCD29}" dt="2024-01-12T12:39:41.178" v="4083" actId="14100"/>
        <pc:sldMkLst>
          <pc:docMk/>
          <pc:sldMk cId="2502807757" sldId="353"/>
        </pc:sldMkLst>
        <pc:spChg chg="mod ord">
          <ac:chgData name="Monster , Marilyn" userId="9716e5b7-4260-4f7e-92a2-929d3931d54b" providerId="ADAL" clId="{1CC7739C-2A13-41D8-A3C0-7745F34FCD29}" dt="2024-01-12T12:39:41.178" v="4083" actId="14100"/>
          <ac:spMkLst>
            <pc:docMk/>
            <pc:sldMk cId="2502807757" sldId="353"/>
            <ac:spMk id="2" creationId="{D3B54F4D-5EAB-4DED-A677-9DFACF2A6FC2}"/>
          </ac:spMkLst>
        </pc:spChg>
        <pc:spChg chg="add del">
          <ac:chgData name="Monster , Marilyn" userId="9716e5b7-4260-4f7e-92a2-929d3931d54b" providerId="ADAL" clId="{1CC7739C-2A13-41D8-A3C0-7745F34FCD29}" dt="2024-01-12T12:38:19.326" v="4061" actId="26606"/>
          <ac:spMkLst>
            <pc:docMk/>
            <pc:sldMk cId="2502807757" sldId="353"/>
            <ac:spMk id="10259" creationId="{0FF9F10B-8764-4B6C-9EBC-4FBE9AC1AC7C}"/>
          </ac:spMkLst>
        </pc:spChg>
        <pc:spChg chg="add del">
          <ac:chgData name="Monster , Marilyn" userId="9716e5b7-4260-4f7e-92a2-929d3931d54b" providerId="ADAL" clId="{1CC7739C-2A13-41D8-A3C0-7745F34FCD29}" dt="2024-01-12T12:38:19.326" v="4061" actId="26606"/>
          <ac:spMkLst>
            <pc:docMk/>
            <pc:sldMk cId="2502807757" sldId="353"/>
            <ac:spMk id="10261" creationId="{4DC5F81A-AB66-427C-B973-546BE1B7EDD0}"/>
          </ac:spMkLst>
        </pc:spChg>
        <pc:spChg chg="add del">
          <ac:chgData name="Monster , Marilyn" userId="9716e5b7-4260-4f7e-92a2-929d3931d54b" providerId="ADAL" clId="{1CC7739C-2A13-41D8-A3C0-7745F34FCD29}" dt="2024-01-12T12:38:19.326" v="4061" actId="26606"/>
          <ac:spMkLst>
            <pc:docMk/>
            <pc:sldMk cId="2502807757" sldId="353"/>
            <ac:spMk id="10267" creationId="{BE11B7D3-FC4D-4157-827F-D418D4AF3C3B}"/>
          </ac:spMkLst>
        </pc:spChg>
        <pc:spChg chg="add del">
          <ac:chgData name="Monster , Marilyn" userId="9716e5b7-4260-4f7e-92a2-929d3931d54b" providerId="ADAL" clId="{1CC7739C-2A13-41D8-A3C0-7745F34FCD29}" dt="2024-01-12T12:38:19.326" v="4061" actId="26606"/>
          <ac:spMkLst>
            <pc:docMk/>
            <pc:sldMk cId="2502807757" sldId="353"/>
            <ac:spMk id="10269" creationId="{F9CA2FB3-69C5-4A17-880A-34C260DF3C4F}"/>
          </ac:spMkLst>
        </pc:spChg>
        <pc:spChg chg="add del">
          <ac:chgData name="Monster , Marilyn" userId="9716e5b7-4260-4f7e-92a2-929d3931d54b" providerId="ADAL" clId="{1CC7739C-2A13-41D8-A3C0-7745F34FCD29}" dt="2024-01-12T12:38:19.326" v="4061" actId="26606"/>
          <ac:spMkLst>
            <pc:docMk/>
            <pc:sldMk cId="2502807757" sldId="353"/>
            <ac:spMk id="10271" creationId="{A3B42260-CA72-429A-AEFF-A2778C7BC6F5}"/>
          </ac:spMkLst>
        </pc:spChg>
        <pc:spChg chg="add del">
          <ac:chgData name="Monster , Marilyn" userId="9716e5b7-4260-4f7e-92a2-929d3931d54b" providerId="ADAL" clId="{1CC7739C-2A13-41D8-A3C0-7745F34FCD29}" dt="2024-01-12T12:38:19.326" v="4061" actId="26606"/>
          <ac:spMkLst>
            <pc:docMk/>
            <pc:sldMk cId="2502807757" sldId="353"/>
            <ac:spMk id="10273" creationId="{C29C3C96-CB51-440C-B12F-E880D7386269}"/>
          </ac:spMkLst>
        </pc:spChg>
        <pc:spChg chg="add del">
          <ac:chgData name="Monster , Marilyn" userId="9716e5b7-4260-4f7e-92a2-929d3931d54b" providerId="ADAL" clId="{1CC7739C-2A13-41D8-A3C0-7745F34FCD29}" dt="2024-01-12T12:38:19.326" v="4061" actId="26606"/>
          <ac:spMkLst>
            <pc:docMk/>
            <pc:sldMk cId="2502807757" sldId="353"/>
            <ac:spMk id="10275" creationId="{17070EE5-FA55-4C41-AD18-785E5F02344C}"/>
          </ac:spMkLst>
        </pc:spChg>
        <pc:spChg chg="add del">
          <ac:chgData name="Monster , Marilyn" userId="9716e5b7-4260-4f7e-92a2-929d3931d54b" providerId="ADAL" clId="{1CC7739C-2A13-41D8-A3C0-7745F34FCD29}" dt="2024-01-12T12:38:19.326" v="4061" actId="26606"/>
          <ac:spMkLst>
            <pc:docMk/>
            <pc:sldMk cId="2502807757" sldId="353"/>
            <ac:spMk id="10277" creationId="{726DD974-2DC0-457D-B797-BFB5EB6F4303}"/>
          </ac:spMkLst>
        </pc:spChg>
        <pc:spChg chg="add del">
          <ac:chgData name="Monster , Marilyn" userId="9716e5b7-4260-4f7e-92a2-929d3931d54b" providerId="ADAL" clId="{1CC7739C-2A13-41D8-A3C0-7745F34FCD29}" dt="2024-01-12T12:38:19.326" v="4061" actId="26606"/>
          <ac:spMkLst>
            <pc:docMk/>
            <pc:sldMk cId="2502807757" sldId="353"/>
            <ac:spMk id="10279" creationId="{EF9AFB1C-D978-4634-9E2D-78B7F70F524A}"/>
          </ac:spMkLst>
        </pc:spChg>
        <pc:spChg chg="add del">
          <ac:chgData name="Monster , Marilyn" userId="9716e5b7-4260-4f7e-92a2-929d3931d54b" providerId="ADAL" clId="{1CC7739C-2A13-41D8-A3C0-7745F34FCD29}" dt="2024-01-12T12:38:20.617" v="4063" actId="26606"/>
          <ac:spMkLst>
            <pc:docMk/>
            <pc:sldMk cId="2502807757" sldId="353"/>
            <ac:spMk id="10283" creationId="{F5F0CD5C-72F3-4090-8A69-8E15CB432AC2}"/>
          </ac:spMkLst>
        </pc:spChg>
        <pc:spChg chg="add del">
          <ac:chgData name="Monster , Marilyn" userId="9716e5b7-4260-4f7e-92a2-929d3931d54b" providerId="ADAL" clId="{1CC7739C-2A13-41D8-A3C0-7745F34FCD29}" dt="2024-01-12T12:38:20.617" v="4063" actId="26606"/>
          <ac:spMkLst>
            <pc:docMk/>
            <pc:sldMk cId="2502807757" sldId="353"/>
            <ac:spMk id="10284" creationId="{217496A2-9394-4FB7-BA0E-717D2D2E7A43}"/>
          </ac:spMkLst>
        </pc:spChg>
        <pc:spChg chg="add del">
          <ac:chgData name="Monster , Marilyn" userId="9716e5b7-4260-4f7e-92a2-929d3931d54b" providerId="ADAL" clId="{1CC7739C-2A13-41D8-A3C0-7745F34FCD29}" dt="2024-01-12T12:38:20.617" v="4063" actId="26606"/>
          <ac:spMkLst>
            <pc:docMk/>
            <pc:sldMk cId="2502807757" sldId="353"/>
            <ac:spMk id="10287" creationId="{67374FB5-CBB7-46FF-95B5-2251BC6856ED}"/>
          </ac:spMkLst>
        </pc:spChg>
        <pc:spChg chg="add del">
          <ac:chgData name="Monster , Marilyn" userId="9716e5b7-4260-4f7e-92a2-929d3931d54b" providerId="ADAL" clId="{1CC7739C-2A13-41D8-A3C0-7745F34FCD29}" dt="2024-01-12T12:38:20.617" v="4063" actId="26606"/>
          <ac:spMkLst>
            <pc:docMk/>
            <pc:sldMk cId="2502807757" sldId="353"/>
            <ac:spMk id="10288" creationId="{34BCEAB7-D9E0-40A4-9254-8593BD346EAB}"/>
          </ac:spMkLst>
        </pc:spChg>
        <pc:spChg chg="add del">
          <ac:chgData name="Monster , Marilyn" userId="9716e5b7-4260-4f7e-92a2-929d3931d54b" providerId="ADAL" clId="{1CC7739C-2A13-41D8-A3C0-7745F34FCD29}" dt="2024-01-12T12:38:20.617" v="4063" actId="26606"/>
          <ac:spMkLst>
            <pc:docMk/>
            <pc:sldMk cId="2502807757" sldId="353"/>
            <ac:spMk id="10289" creationId="{D567A354-BB63-405C-8E5F-2F510E670F16}"/>
          </ac:spMkLst>
        </pc:spChg>
        <pc:spChg chg="add del">
          <ac:chgData name="Monster , Marilyn" userId="9716e5b7-4260-4f7e-92a2-929d3931d54b" providerId="ADAL" clId="{1CC7739C-2A13-41D8-A3C0-7745F34FCD29}" dt="2024-01-12T12:38:20.617" v="4063" actId="26606"/>
          <ac:spMkLst>
            <pc:docMk/>
            <pc:sldMk cId="2502807757" sldId="353"/>
            <ac:spMk id="10290" creationId="{9185A8D7-2F20-4F7A-97BE-21DB1654C7F7}"/>
          </ac:spMkLst>
        </pc:spChg>
        <pc:spChg chg="add del">
          <ac:chgData name="Monster , Marilyn" userId="9716e5b7-4260-4f7e-92a2-929d3931d54b" providerId="ADAL" clId="{1CC7739C-2A13-41D8-A3C0-7745F34FCD29}" dt="2024-01-12T12:38:20.617" v="4063" actId="26606"/>
          <ac:spMkLst>
            <pc:docMk/>
            <pc:sldMk cId="2502807757" sldId="353"/>
            <ac:spMk id="10291" creationId="{CB65BD56-22B3-4E13-BFCA-B8E8BEB92D6C}"/>
          </ac:spMkLst>
        </pc:spChg>
        <pc:spChg chg="add del">
          <ac:chgData name="Monster , Marilyn" userId="9716e5b7-4260-4f7e-92a2-929d3931d54b" providerId="ADAL" clId="{1CC7739C-2A13-41D8-A3C0-7745F34FCD29}" dt="2024-01-12T12:38:20.617" v="4063" actId="26606"/>
          <ac:spMkLst>
            <pc:docMk/>
            <pc:sldMk cId="2502807757" sldId="353"/>
            <ac:spMk id="10292" creationId="{6790ED68-BCA0-4247-A72F-1CB85DF068C3}"/>
          </ac:spMkLst>
        </pc:spChg>
        <pc:spChg chg="add del">
          <ac:chgData name="Monster , Marilyn" userId="9716e5b7-4260-4f7e-92a2-929d3931d54b" providerId="ADAL" clId="{1CC7739C-2A13-41D8-A3C0-7745F34FCD29}" dt="2024-01-12T12:38:20.617" v="4063" actId="26606"/>
          <ac:spMkLst>
            <pc:docMk/>
            <pc:sldMk cId="2502807757" sldId="353"/>
            <ac:spMk id="10293" creationId="{DD0F2B3F-DC55-4FA7-B667-1ACD07920937}"/>
          </ac:spMkLst>
        </pc:spChg>
        <pc:spChg chg="add">
          <ac:chgData name="Monster , Marilyn" userId="9716e5b7-4260-4f7e-92a2-929d3931d54b" providerId="ADAL" clId="{1CC7739C-2A13-41D8-A3C0-7745F34FCD29}" dt="2024-01-12T12:38:20.630" v="4064" actId="26606"/>
          <ac:spMkLst>
            <pc:docMk/>
            <pc:sldMk cId="2502807757" sldId="353"/>
            <ac:spMk id="10304" creationId="{0FF9F10B-8764-4B6C-9EBC-4FBE9AC1AC7C}"/>
          </ac:spMkLst>
        </pc:spChg>
        <pc:spChg chg="add">
          <ac:chgData name="Monster , Marilyn" userId="9716e5b7-4260-4f7e-92a2-929d3931d54b" providerId="ADAL" clId="{1CC7739C-2A13-41D8-A3C0-7745F34FCD29}" dt="2024-01-12T12:38:20.630" v="4064" actId="26606"/>
          <ac:spMkLst>
            <pc:docMk/>
            <pc:sldMk cId="2502807757" sldId="353"/>
            <ac:spMk id="10305" creationId="{4DC5F81A-AB66-427C-B973-546BE1B7EDD0}"/>
          </ac:spMkLst>
        </pc:spChg>
        <pc:spChg chg="add">
          <ac:chgData name="Monster , Marilyn" userId="9716e5b7-4260-4f7e-92a2-929d3931d54b" providerId="ADAL" clId="{1CC7739C-2A13-41D8-A3C0-7745F34FCD29}" dt="2024-01-12T12:38:20.630" v="4064" actId="26606"/>
          <ac:spMkLst>
            <pc:docMk/>
            <pc:sldMk cId="2502807757" sldId="353"/>
            <ac:spMk id="10308" creationId="{BE11B7D3-FC4D-4157-827F-D418D4AF3C3B}"/>
          </ac:spMkLst>
        </pc:spChg>
        <pc:spChg chg="add">
          <ac:chgData name="Monster , Marilyn" userId="9716e5b7-4260-4f7e-92a2-929d3931d54b" providerId="ADAL" clId="{1CC7739C-2A13-41D8-A3C0-7745F34FCD29}" dt="2024-01-12T12:38:20.630" v="4064" actId="26606"/>
          <ac:spMkLst>
            <pc:docMk/>
            <pc:sldMk cId="2502807757" sldId="353"/>
            <ac:spMk id="10309" creationId="{F9CA2FB3-69C5-4A17-880A-34C260DF3C4F}"/>
          </ac:spMkLst>
        </pc:spChg>
        <pc:spChg chg="add">
          <ac:chgData name="Monster , Marilyn" userId="9716e5b7-4260-4f7e-92a2-929d3931d54b" providerId="ADAL" clId="{1CC7739C-2A13-41D8-A3C0-7745F34FCD29}" dt="2024-01-12T12:38:20.630" v="4064" actId="26606"/>
          <ac:spMkLst>
            <pc:docMk/>
            <pc:sldMk cId="2502807757" sldId="353"/>
            <ac:spMk id="10310" creationId="{A3B42260-CA72-429A-AEFF-A2778C7BC6F5}"/>
          </ac:spMkLst>
        </pc:spChg>
        <pc:spChg chg="add">
          <ac:chgData name="Monster , Marilyn" userId="9716e5b7-4260-4f7e-92a2-929d3931d54b" providerId="ADAL" clId="{1CC7739C-2A13-41D8-A3C0-7745F34FCD29}" dt="2024-01-12T12:38:20.630" v="4064" actId="26606"/>
          <ac:spMkLst>
            <pc:docMk/>
            <pc:sldMk cId="2502807757" sldId="353"/>
            <ac:spMk id="10311" creationId="{C29C3C96-CB51-440C-B12F-E880D7386269}"/>
          </ac:spMkLst>
        </pc:spChg>
        <pc:spChg chg="add">
          <ac:chgData name="Monster , Marilyn" userId="9716e5b7-4260-4f7e-92a2-929d3931d54b" providerId="ADAL" clId="{1CC7739C-2A13-41D8-A3C0-7745F34FCD29}" dt="2024-01-12T12:38:20.630" v="4064" actId="26606"/>
          <ac:spMkLst>
            <pc:docMk/>
            <pc:sldMk cId="2502807757" sldId="353"/>
            <ac:spMk id="10312" creationId="{17070EE5-FA55-4C41-AD18-785E5F02344C}"/>
          </ac:spMkLst>
        </pc:spChg>
        <pc:spChg chg="add">
          <ac:chgData name="Monster , Marilyn" userId="9716e5b7-4260-4f7e-92a2-929d3931d54b" providerId="ADAL" clId="{1CC7739C-2A13-41D8-A3C0-7745F34FCD29}" dt="2024-01-12T12:38:20.630" v="4064" actId="26606"/>
          <ac:spMkLst>
            <pc:docMk/>
            <pc:sldMk cId="2502807757" sldId="353"/>
            <ac:spMk id="10313" creationId="{726DD974-2DC0-457D-B797-BFB5EB6F4303}"/>
          </ac:spMkLst>
        </pc:spChg>
        <pc:spChg chg="add">
          <ac:chgData name="Monster , Marilyn" userId="9716e5b7-4260-4f7e-92a2-929d3931d54b" providerId="ADAL" clId="{1CC7739C-2A13-41D8-A3C0-7745F34FCD29}" dt="2024-01-12T12:38:20.630" v="4064" actId="26606"/>
          <ac:spMkLst>
            <pc:docMk/>
            <pc:sldMk cId="2502807757" sldId="353"/>
            <ac:spMk id="10314" creationId="{EF9AFB1C-D978-4634-9E2D-78B7F70F524A}"/>
          </ac:spMkLst>
        </pc:spChg>
        <pc:grpChg chg="add del">
          <ac:chgData name="Monster , Marilyn" userId="9716e5b7-4260-4f7e-92a2-929d3931d54b" providerId="ADAL" clId="{1CC7739C-2A13-41D8-A3C0-7745F34FCD29}" dt="2024-01-12T12:38:16.302" v="4059" actId="26606"/>
          <ac:grpSpMkLst>
            <pc:docMk/>
            <pc:sldMk cId="2502807757" sldId="353"/>
            <ac:grpSpMk id="10247" creationId="{B4DE830A-B531-4A3B-96F6-0ECE88B08555}"/>
          </ac:grpSpMkLst>
        </pc:grpChg>
        <pc:grpChg chg="add del">
          <ac:chgData name="Monster , Marilyn" userId="9716e5b7-4260-4f7e-92a2-929d3931d54b" providerId="ADAL" clId="{1CC7739C-2A13-41D8-A3C0-7745F34FCD29}" dt="2024-01-12T12:38:19.326" v="4061" actId="26606"/>
          <ac:grpSpMkLst>
            <pc:docMk/>
            <pc:sldMk cId="2502807757" sldId="353"/>
            <ac:grpSpMk id="10260" creationId="{A5AFB369-4673-4727-A7CD-D86AFE0AE069}"/>
          </ac:grpSpMkLst>
        </pc:grpChg>
        <pc:grpChg chg="add del">
          <ac:chgData name="Monster , Marilyn" userId="9716e5b7-4260-4f7e-92a2-929d3931d54b" providerId="ADAL" clId="{1CC7739C-2A13-41D8-A3C0-7745F34FCD29}" dt="2024-01-12T12:38:20.617" v="4063" actId="26606"/>
          <ac:grpSpMkLst>
            <pc:docMk/>
            <pc:sldMk cId="2502807757" sldId="353"/>
            <ac:grpSpMk id="10281" creationId="{88C9B83F-64CD-41C1-925F-A08801FFD0BD}"/>
          </ac:grpSpMkLst>
        </pc:grpChg>
        <pc:grpChg chg="add">
          <ac:chgData name="Monster , Marilyn" userId="9716e5b7-4260-4f7e-92a2-929d3931d54b" providerId="ADAL" clId="{1CC7739C-2A13-41D8-A3C0-7745F34FCD29}" dt="2024-01-12T12:38:20.630" v="4064" actId="26606"/>
          <ac:grpSpMkLst>
            <pc:docMk/>
            <pc:sldMk cId="2502807757" sldId="353"/>
            <ac:grpSpMk id="10295" creationId="{A5AFB369-4673-4727-A7CD-D86AFE0AE069}"/>
          </ac:grpSpMkLst>
        </pc:grpChg>
        <pc:picChg chg="mod">
          <ac:chgData name="Monster , Marilyn" userId="9716e5b7-4260-4f7e-92a2-929d3931d54b" providerId="ADAL" clId="{1CC7739C-2A13-41D8-A3C0-7745F34FCD29}" dt="2024-01-12T12:38:20.630" v="4064" actId="26606"/>
          <ac:picMkLst>
            <pc:docMk/>
            <pc:sldMk cId="2502807757" sldId="353"/>
            <ac:picMk id="10242" creationId="{0D376F77-B75E-4C55-9682-8BCCB3EF8565}"/>
          </ac:picMkLst>
        </pc:picChg>
        <pc:cxnChg chg="add del">
          <ac:chgData name="Monster , Marilyn" userId="9716e5b7-4260-4f7e-92a2-929d3931d54b" providerId="ADAL" clId="{1CC7739C-2A13-41D8-A3C0-7745F34FCD29}" dt="2024-01-12T12:38:19.326" v="4061" actId="26606"/>
          <ac:cxnSpMkLst>
            <pc:docMk/>
            <pc:sldMk cId="2502807757" sldId="353"/>
            <ac:cxnSpMk id="10263" creationId="{2146C810-9BC7-4BEB-A44C-B70C5B3DC9D2}"/>
          </ac:cxnSpMkLst>
        </pc:cxnChg>
        <pc:cxnChg chg="add del">
          <ac:chgData name="Monster , Marilyn" userId="9716e5b7-4260-4f7e-92a2-929d3931d54b" providerId="ADAL" clId="{1CC7739C-2A13-41D8-A3C0-7745F34FCD29}" dt="2024-01-12T12:38:19.326" v="4061" actId="26606"/>
          <ac:cxnSpMkLst>
            <pc:docMk/>
            <pc:sldMk cId="2502807757" sldId="353"/>
            <ac:cxnSpMk id="10265" creationId="{F5ADF6C1-FC3E-4CEF-ACAA-1E533A927942}"/>
          </ac:cxnSpMkLst>
        </pc:cxnChg>
        <pc:cxnChg chg="add del">
          <ac:chgData name="Monster , Marilyn" userId="9716e5b7-4260-4f7e-92a2-929d3931d54b" providerId="ADAL" clId="{1CC7739C-2A13-41D8-A3C0-7745F34FCD29}" dt="2024-01-12T12:38:20.617" v="4063" actId="26606"/>
          <ac:cxnSpMkLst>
            <pc:docMk/>
            <pc:sldMk cId="2502807757" sldId="353"/>
            <ac:cxnSpMk id="10285" creationId="{D02CF681-4765-4E88-802F-B2474DCD516A}"/>
          </ac:cxnSpMkLst>
        </pc:cxnChg>
        <pc:cxnChg chg="add del">
          <ac:chgData name="Monster , Marilyn" userId="9716e5b7-4260-4f7e-92a2-929d3931d54b" providerId="ADAL" clId="{1CC7739C-2A13-41D8-A3C0-7745F34FCD29}" dt="2024-01-12T12:38:20.617" v="4063" actId="26606"/>
          <ac:cxnSpMkLst>
            <pc:docMk/>
            <pc:sldMk cId="2502807757" sldId="353"/>
            <ac:cxnSpMk id="10286" creationId="{3D57B2BA-243C-45C7-A5D8-46CA719437FC}"/>
          </ac:cxnSpMkLst>
        </pc:cxnChg>
        <pc:cxnChg chg="add">
          <ac:chgData name="Monster , Marilyn" userId="9716e5b7-4260-4f7e-92a2-929d3931d54b" providerId="ADAL" clId="{1CC7739C-2A13-41D8-A3C0-7745F34FCD29}" dt="2024-01-12T12:38:20.630" v="4064" actId="26606"/>
          <ac:cxnSpMkLst>
            <pc:docMk/>
            <pc:sldMk cId="2502807757" sldId="353"/>
            <ac:cxnSpMk id="10306" creationId="{2146C810-9BC7-4BEB-A44C-B70C5B3DC9D2}"/>
          </ac:cxnSpMkLst>
        </pc:cxnChg>
        <pc:cxnChg chg="add">
          <ac:chgData name="Monster , Marilyn" userId="9716e5b7-4260-4f7e-92a2-929d3931d54b" providerId="ADAL" clId="{1CC7739C-2A13-41D8-A3C0-7745F34FCD29}" dt="2024-01-12T12:38:20.630" v="4064" actId="26606"/>
          <ac:cxnSpMkLst>
            <pc:docMk/>
            <pc:sldMk cId="2502807757" sldId="353"/>
            <ac:cxnSpMk id="10307" creationId="{F5ADF6C1-FC3E-4CEF-ACAA-1E533A927942}"/>
          </ac:cxnSpMkLst>
        </pc:cxnChg>
      </pc:sldChg>
      <pc:sldChg chg="addSp modSp mod setBg">
        <pc:chgData name="Monster , Marilyn" userId="9716e5b7-4260-4f7e-92a2-929d3931d54b" providerId="ADAL" clId="{1CC7739C-2A13-41D8-A3C0-7745F34FCD29}" dt="2024-01-12T12:39:19.448" v="4067" actId="2711"/>
        <pc:sldMkLst>
          <pc:docMk/>
          <pc:sldMk cId="814539585" sldId="354"/>
        </pc:sldMkLst>
        <pc:spChg chg="mod ord">
          <ac:chgData name="Monster , Marilyn" userId="9716e5b7-4260-4f7e-92a2-929d3931d54b" providerId="ADAL" clId="{1CC7739C-2A13-41D8-A3C0-7745F34FCD29}" dt="2024-01-12T12:39:19.448" v="4067" actId="2711"/>
          <ac:spMkLst>
            <pc:docMk/>
            <pc:sldMk cId="814539585" sldId="354"/>
            <ac:spMk id="2" creationId="{D3B54F4D-5EAB-4DED-A677-9DFACF2A6FC2}"/>
          </ac:spMkLst>
        </pc:spChg>
        <pc:spChg chg="add">
          <ac:chgData name="Monster , Marilyn" userId="9716e5b7-4260-4f7e-92a2-929d3931d54b" providerId="ADAL" clId="{1CC7739C-2A13-41D8-A3C0-7745F34FCD29}" dt="2024-01-12T12:38:54.871" v="4065" actId="26606"/>
          <ac:spMkLst>
            <pc:docMk/>
            <pc:sldMk cId="814539585" sldId="354"/>
            <ac:spMk id="24" creationId="{66D61E08-70C3-48D8-BEA0-787111DC30DA}"/>
          </ac:spMkLst>
        </pc:spChg>
        <pc:spChg chg="add">
          <ac:chgData name="Monster , Marilyn" userId="9716e5b7-4260-4f7e-92a2-929d3931d54b" providerId="ADAL" clId="{1CC7739C-2A13-41D8-A3C0-7745F34FCD29}" dt="2024-01-12T12:38:54.871" v="4065" actId="26606"/>
          <ac:spMkLst>
            <pc:docMk/>
            <pc:sldMk cId="814539585" sldId="354"/>
            <ac:spMk id="26" creationId="{FC55298F-0AE5-478E-AD2B-03C2614C5833}"/>
          </ac:spMkLst>
        </pc:spChg>
        <pc:spChg chg="add">
          <ac:chgData name="Monster , Marilyn" userId="9716e5b7-4260-4f7e-92a2-929d3931d54b" providerId="ADAL" clId="{1CC7739C-2A13-41D8-A3C0-7745F34FCD29}" dt="2024-01-12T12:38:54.871" v="4065" actId="26606"/>
          <ac:spMkLst>
            <pc:docMk/>
            <pc:sldMk cId="814539585" sldId="354"/>
            <ac:spMk id="28" creationId="{C180E4EA-0B63-4779-A895-7E90E71088F3}"/>
          </ac:spMkLst>
        </pc:spChg>
        <pc:spChg chg="add">
          <ac:chgData name="Monster , Marilyn" userId="9716e5b7-4260-4f7e-92a2-929d3931d54b" providerId="ADAL" clId="{1CC7739C-2A13-41D8-A3C0-7745F34FCD29}" dt="2024-01-12T12:38:54.871" v="4065" actId="26606"/>
          <ac:spMkLst>
            <pc:docMk/>
            <pc:sldMk cId="814539585" sldId="354"/>
            <ac:spMk id="30" creationId="{CEE01D9D-3DE8-4EED-B0D3-8F3C79CC7673}"/>
          </ac:spMkLst>
        </pc:spChg>
        <pc:spChg chg="add">
          <ac:chgData name="Monster , Marilyn" userId="9716e5b7-4260-4f7e-92a2-929d3931d54b" providerId="ADAL" clId="{1CC7739C-2A13-41D8-A3C0-7745F34FCD29}" dt="2024-01-12T12:38:54.871" v="4065" actId="26606"/>
          <ac:spMkLst>
            <pc:docMk/>
            <pc:sldMk cId="814539585" sldId="354"/>
            <ac:spMk id="32" creationId="{89AF5CE9-607F-43F4-8983-DCD6DA4051FD}"/>
          </ac:spMkLst>
        </pc:spChg>
        <pc:spChg chg="add">
          <ac:chgData name="Monster , Marilyn" userId="9716e5b7-4260-4f7e-92a2-929d3931d54b" providerId="ADAL" clId="{1CC7739C-2A13-41D8-A3C0-7745F34FCD29}" dt="2024-01-12T12:38:54.871" v="4065" actId="26606"/>
          <ac:spMkLst>
            <pc:docMk/>
            <pc:sldMk cId="814539585" sldId="354"/>
            <ac:spMk id="34" creationId="{6EEA2DBD-9E1E-4521-8C01-F32AD18A89E3}"/>
          </ac:spMkLst>
        </pc:spChg>
        <pc:spChg chg="add">
          <ac:chgData name="Monster , Marilyn" userId="9716e5b7-4260-4f7e-92a2-929d3931d54b" providerId="ADAL" clId="{1CC7739C-2A13-41D8-A3C0-7745F34FCD29}" dt="2024-01-12T12:38:54.871" v="4065" actId="26606"/>
          <ac:spMkLst>
            <pc:docMk/>
            <pc:sldMk cId="814539585" sldId="354"/>
            <ac:spMk id="36" creationId="{15BBD2C1-BA9B-46A9-A27A-33498B169272}"/>
          </ac:spMkLst>
        </pc:spChg>
        <pc:grpChg chg="add">
          <ac:chgData name="Monster , Marilyn" userId="9716e5b7-4260-4f7e-92a2-929d3931d54b" providerId="ADAL" clId="{1CC7739C-2A13-41D8-A3C0-7745F34FCD29}" dt="2024-01-12T12:38:54.871" v="4065" actId="26606"/>
          <ac:grpSpMkLst>
            <pc:docMk/>
            <pc:sldMk cId="814539585" sldId="354"/>
            <ac:grpSpMk id="8" creationId="{A5AFB369-4673-4727-A7CD-D86AFE0AE069}"/>
          </ac:grpSpMkLst>
        </pc:grpChg>
        <pc:picChg chg="mod">
          <ac:chgData name="Monster , Marilyn" userId="9716e5b7-4260-4f7e-92a2-929d3931d54b" providerId="ADAL" clId="{1CC7739C-2A13-41D8-A3C0-7745F34FCD29}" dt="2024-01-12T12:38:54.871" v="4065" actId="26606"/>
          <ac:picMkLst>
            <pc:docMk/>
            <pc:sldMk cId="814539585" sldId="354"/>
            <ac:picMk id="3" creationId="{9B57FC23-559A-4253-96F2-85DEAF69FB64}"/>
          </ac:picMkLst>
        </pc:picChg>
        <pc:cxnChg chg="add">
          <ac:chgData name="Monster , Marilyn" userId="9716e5b7-4260-4f7e-92a2-929d3931d54b" providerId="ADAL" clId="{1CC7739C-2A13-41D8-A3C0-7745F34FCD29}" dt="2024-01-12T12:38:54.871" v="4065" actId="26606"/>
          <ac:cxnSpMkLst>
            <pc:docMk/>
            <pc:sldMk cId="814539585" sldId="354"/>
            <ac:cxnSpMk id="20" creationId="{A57C1A16-B8AB-4D99-A195-A38F556A6486}"/>
          </ac:cxnSpMkLst>
        </pc:cxnChg>
        <pc:cxnChg chg="add">
          <ac:chgData name="Monster , Marilyn" userId="9716e5b7-4260-4f7e-92a2-929d3931d54b" providerId="ADAL" clId="{1CC7739C-2A13-41D8-A3C0-7745F34FCD29}" dt="2024-01-12T12:38:54.871" v="4065" actId="26606"/>
          <ac:cxnSpMkLst>
            <pc:docMk/>
            <pc:sldMk cId="814539585" sldId="354"/>
            <ac:cxnSpMk id="22" creationId="{F8A9B20B-D1DD-4573-B5EC-558029519236}"/>
          </ac:cxnSpMkLst>
        </pc:cxnChg>
      </pc:sldChg>
      <pc:sldChg chg="modSp">
        <pc:chgData name="Monster , Marilyn" userId="9716e5b7-4260-4f7e-92a2-929d3931d54b" providerId="ADAL" clId="{1CC7739C-2A13-41D8-A3C0-7745F34FCD29}" dt="2024-01-12T10:04:10.603" v="13"/>
        <pc:sldMkLst>
          <pc:docMk/>
          <pc:sldMk cId="272411843" sldId="355"/>
        </pc:sldMkLst>
        <pc:picChg chg="mod">
          <ac:chgData name="Monster , Marilyn" userId="9716e5b7-4260-4f7e-92a2-929d3931d54b" providerId="ADAL" clId="{1CC7739C-2A13-41D8-A3C0-7745F34FCD29}" dt="2024-01-12T10:04:10.603" v="13"/>
          <ac:picMkLst>
            <pc:docMk/>
            <pc:sldMk cId="272411843" sldId="355"/>
            <ac:picMk id="4" creationId="{307B48B0-5EC2-4135-9158-E0E8AB95E9FE}"/>
          </ac:picMkLst>
        </pc:picChg>
      </pc:sldChg>
      <pc:sldChg chg="addSp modSp mod setBg addAnim modAnim">
        <pc:chgData name="Monster , Marilyn" userId="9716e5b7-4260-4f7e-92a2-929d3931d54b" providerId="ADAL" clId="{1CC7739C-2A13-41D8-A3C0-7745F34FCD29}" dt="2024-01-12T12:10:02.114" v="2738"/>
        <pc:sldMkLst>
          <pc:docMk/>
          <pc:sldMk cId="1829263704" sldId="356"/>
        </pc:sldMkLst>
        <pc:spChg chg="mod ord">
          <ac:chgData name="Monster , Marilyn" userId="9716e5b7-4260-4f7e-92a2-929d3931d54b" providerId="ADAL" clId="{1CC7739C-2A13-41D8-A3C0-7745F34FCD29}" dt="2024-01-12T12:09:57.992" v="2737" actId="113"/>
          <ac:spMkLst>
            <pc:docMk/>
            <pc:sldMk cId="1829263704" sldId="356"/>
            <ac:spMk id="2" creationId="{D3B54F4D-5EAB-4DED-A677-9DFACF2A6FC2}"/>
          </ac:spMkLst>
        </pc:spChg>
        <pc:spChg chg="add">
          <ac:chgData name="Monster , Marilyn" userId="9716e5b7-4260-4f7e-92a2-929d3931d54b" providerId="ADAL" clId="{1CC7739C-2A13-41D8-A3C0-7745F34FCD29}" dt="2024-01-12T12:09:47.391" v="2734" actId="26606"/>
          <ac:spMkLst>
            <pc:docMk/>
            <pc:sldMk cId="1829263704" sldId="356"/>
            <ac:spMk id="13335" creationId="{66D61E08-70C3-48D8-BEA0-787111DC30DA}"/>
          </ac:spMkLst>
        </pc:spChg>
        <pc:spChg chg="add">
          <ac:chgData name="Monster , Marilyn" userId="9716e5b7-4260-4f7e-92a2-929d3931d54b" providerId="ADAL" clId="{1CC7739C-2A13-41D8-A3C0-7745F34FCD29}" dt="2024-01-12T12:09:47.391" v="2734" actId="26606"/>
          <ac:spMkLst>
            <pc:docMk/>
            <pc:sldMk cId="1829263704" sldId="356"/>
            <ac:spMk id="13337" creationId="{FC55298F-0AE5-478E-AD2B-03C2614C5833}"/>
          </ac:spMkLst>
        </pc:spChg>
        <pc:spChg chg="add">
          <ac:chgData name="Monster , Marilyn" userId="9716e5b7-4260-4f7e-92a2-929d3931d54b" providerId="ADAL" clId="{1CC7739C-2A13-41D8-A3C0-7745F34FCD29}" dt="2024-01-12T12:09:47.391" v="2734" actId="26606"/>
          <ac:spMkLst>
            <pc:docMk/>
            <pc:sldMk cId="1829263704" sldId="356"/>
            <ac:spMk id="13339" creationId="{C180E4EA-0B63-4779-A895-7E90E71088F3}"/>
          </ac:spMkLst>
        </pc:spChg>
        <pc:spChg chg="add">
          <ac:chgData name="Monster , Marilyn" userId="9716e5b7-4260-4f7e-92a2-929d3931d54b" providerId="ADAL" clId="{1CC7739C-2A13-41D8-A3C0-7745F34FCD29}" dt="2024-01-12T12:09:47.391" v="2734" actId="26606"/>
          <ac:spMkLst>
            <pc:docMk/>
            <pc:sldMk cId="1829263704" sldId="356"/>
            <ac:spMk id="13341" creationId="{CEE01D9D-3DE8-4EED-B0D3-8F3C79CC7673}"/>
          </ac:spMkLst>
        </pc:spChg>
        <pc:spChg chg="add">
          <ac:chgData name="Monster , Marilyn" userId="9716e5b7-4260-4f7e-92a2-929d3931d54b" providerId="ADAL" clId="{1CC7739C-2A13-41D8-A3C0-7745F34FCD29}" dt="2024-01-12T12:09:47.391" v="2734" actId="26606"/>
          <ac:spMkLst>
            <pc:docMk/>
            <pc:sldMk cId="1829263704" sldId="356"/>
            <ac:spMk id="13343" creationId="{89AF5CE9-607F-43F4-8983-DCD6DA4051FD}"/>
          </ac:spMkLst>
        </pc:spChg>
        <pc:spChg chg="add">
          <ac:chgData name="Monster , Marilyn" userId="9716e5b7-4260-4f7e-92a2-929d3931d54b" providerId="ADAL" clId="{1CC7739C-2A13-41D8-A3C0-7745F34FCD29}" dt="2024-01-12T12:09:47.391" v="2734" actId="26606"/>
          <ac:spMkLst>
            <pc:docMk/>
            <pc:sldMk cId="1829263704" sldId="356"/>
            <ac:spMk id="13345" creationId="{6EEA2DBD-9E1E-4521-8C01-F32AD18A89E3}"/>
          </ac:spMkLst>
        </pc:spChg>
        <pc:spChg chg="add">
          <ac:chgData name="Monster , Marilyn" userId="9716e5b7-4260-4f7e-92a2-929d3931d54b" providerId="ADAL" clId="{1CC7739C-2A13-41D8-A3C0-7745F34FCD29}" dt="2024-01-12T12:09:47.391" v="2734" actId="26606"/>
          <ac:spMkLst>
            <pc:docMk/>
            <pc:sldMk cId="1829263704" sldId="356"/>
            <ac:spMk id="13347" creationId="{15BBD2C1-BA9B-46A9-A27A-33498B169272}"/>
          </ac:spMkLst>
        </pc:spChg>
        <pc:grpChg chg="add">
          <ac:chgData name="Monster , Marilyn" userId="9716e5b7-4260-4f7e-92a2-929d3931d54b" providerId="ADAL" clId="{1CC7739C-2A13-41D8-A3C0-7745F34FCD29}" dt="2024-01-12T12:09:47.391" v="2734" actId="26606"/>
          <ac:grpSpMkLst>
            <pc:docMk/>
            <pc:sldMk cId="1829263704" sldId="356"/>
            <ac:grpSpMk id="13319" creationId="{A5AFB369-4673-4727-A7CD-D86AFE0AE069}"/>
          </ac:grpSpMkLst>
        </pc:grpChg>
        <pc:picChg chg="mod">
          <ac:chgData name="Monster , Marilyn" userId="9716e5b7-4260-4f7e-92a2-929d3931d54b" providerId="ADAL" clId="{1CC7739C-2A13-41D8-A3C0-7745F34FCD29}" dt="2024-01-12T12:09:47.391" v="2734" actId="26606"/>
          <ac:picMkLst>
            <pc:docMk/>
            <pc:sldMk cId="1829263704" sldId="356"/>
            <ac:picMk id="13314" creationId="{E95A987C-348D-4D49-8DC1-CBAB329FFE4C}"/>
          </ac:picMkLst>
        </pc:picChg>
        <pc:cxnChg chg="add">
          <ac:chgData name="Monster , Marilyn" userId="9716e5b7-4260-4f7e-92a2-929d3931d54b" providerId="ADAL" clId="{1CC7739C-2A13-41D8-A3C0-7745F34FCD29}" dt="2024-01-12T12:09:47.391" v="2734" actId="26606"/>
          <ac:cxnSpMkLst>
            <pc:docMk/>
            <pc:sldMk cId="1829263704" sldId="356"/>
            <ac:cxnSpMk id="13331" creationId="{A57C1A16-B8AB-4D99-A195-A38F556A6486}"/>
          </ac:cxnSpMkLst>
        </pc:cxnChg>
        <pc:cxnChg chg="add">
          <ac:chgData name="Monster , Marilyn" userId="9716e5b7-4260-4f7e-92a2-929d3931d54b" providerId="ADAL" clId="{1CC7739C-2A13-41D8-A3C0-7745F34FCD29}" dt="2024-01-12T12:09:47.391" v="2734" actId="26606"/>
          <ac:cxnSpMkLst>
            <pc:docMk/>
            <pc:sldMk cId="1829263704" sldId="356"/>
            <ac:cxnSpMk id="13333" creationId="{F8A9B20B-D1DD-4573-B5EC-558029519236}"/>
          </ac:cxnSpMkLst>
        </pc:cxnChg>
      </pc:sldChg>
      <pc:sldChg chg="addSp delSp modSp mod chgLayout">
        <pc:chgData name="Monster , Marilyn" userId="9716e5b7-4260-4f7e-92a2-929d3931d54b" providerId="ADAL" clId="{1CC7739C-2A13-41D8-A3C0-7745F34FCD29}" dt="2024-01-12T12:10:34.110" v="2740" actId="478"/>
        <pc:sldMkLst>
          <pc:docMk/>
          <pc:sldMk cId="3167422370" sldId="357"/>
        </pc:sldMkLst>
        <pc:spChg chg="mod ord">
          <ac:chgData name="Monster , Marilyn" userId="9716e5b7-4260-4f7e-92a2-929d3931d54b" providerId="ADAL" clId="{1CC7739C-2A13-41D8-A3C0-7745F34FCD29}" dt="2024-01-12T12:10:30.458" v="2739" actId="700"/>
          <ac:spMkLst>
            <pc:docMk/>
            <pc:sldMk cId="3167422370" sldId="357"/>
            <ac:spMk id="2" creationId="{F60BD5FC-F490-4854-A90F-00D1726E3053}"/>
          </ac:spMkLst>
        </pc:spChg>
        <pc:spChg chg="add del mod ord">
          <ac:chgData name="Monster , Marilyn" userId="9716e5b7-4260-4f7e-92a2-929d3931d54b" providerId="ADAL" clId="{1CC7739C-2A13-41D8-A3C0-7745F34FCD29}" dt="2024-01-12T12:10:34.110" v="2740" actId="478"/>
          <ac:spMkLst>
            <pc:docMk/>
            <pc:sldMk cId="3167422370" sldId="357"/>
            <ac:spMk id="3" creationId="{57F6C9D8-5EE5-0E8D-0A64-0A0F62B88DAD}"/>
          </ac:spMkLst>
        </pc:spChg>
      </pc:sldChg>
      <pc:sldChg chg="modSp mod chgLayout modNotesTx">
        <pc:chgData name="Monster , Marilyn" userId="9716e5b7-4260-4f7e-92a2-929d3931d54b" providerId="ADAL" clId="{1CC7739C-2A13-41D8-A3C0-7745F34FCD29}" dt="2024-01-12T12:13:40.147" v="2775" actId="20577"/>
        <pc:sldMkLst>
          <pc:docMk/>
          <pc:sldMk cId="2969170578" sldId="358"/>
        </pc:sldMkLst>
        <pc:spChg chg="mod ord">
          <ac:chgData name="Monster , Marilyn" userId="9716e5b7-4260-4f7e-92a2-929d3931d54b" providerId="ADAL" clId="{1CC7739C-2A13-41D8-A3C0-7745F34FCD29}" dt="2024-01-12T12:10:55.230" v="2743" actId="700"/>
          <ac:spMkLst>
            <pc:docMk/>
            <pc:sldMk cId="2969170578" sldId="358"/>
            <ac:spMk id="2" creationId="{40FE0143-F74D-48B7-A3AE-3B08DB8C1786}"/>
          </ac:spMkLst>
        </pc:spChg>
        <pc:picChg chg="mod ord">
          <ac:chgData name="Monster , Marilyn" userId="9716e5b7-4260-4f7e-92a2-929d3931d54b" providerId="ADAL" clId="{1CC7739C-2A13-41D8-A3C0-7745F34FCD29}" dt="2024-01-12T12:11:10.842" v="2745" actId="1076"/>
          <ac:picMkLst>
            <pc:docMk/>
            <pc:sldMk cId="2969170578" sldId="358"/>
            <ac:picMk id="4" creationId="{617E721F-0984-4164-B173-2CCCB1EA46C9}"/>
          </ac:picMkLst>
        </pc:picChg>
      </pc:sldChg>
      <pc:sldChg chg="modSp mod chgLayout">
        <pc:chgData name="Monster , Marilyn" userId="9716e5b7-4260-4f7e-92a2-929d3931d54b" providerId="ADAL" clId="{1CC7739C-2A13-41D8-A3C0-7745F34FCD29}" dt="2024-01-12T12:16:06.200" v="2868" actId="20577"/>
        <pc:sldMkLst>
          <pc:docMk/>
          <pc:sldMk cId="1423619214" sldId="359"/>
        </pc:sldMkLst>
        <pc:spChg chg="mod ord">
          <ac:chgData name="Monster , Marilyn" userId="9716e5b7-4260-4f7e-92a2-929d3931d54b" providerId="ADAL" clId="{1CC7739C-2A13-41D8-A3C0-7745F34FCD29}" dt="2024-01-12T12:14:28.441" v="2795" actId="700"/>
          <ac:spMkLst>
            <pc:docMk/>
            <pc:sldMk cId="1423619214" sldId="359"/>
            <ac:spMk id="2" creationId="{8ABC996D-B062-4D18-8FD8-AD2A5681AC60}"/>
          </ac:spMkLst>
        </pc:spChg>
        <pc:spChg chg="mod ord">
          <ac:chgData name="Monster , Marilyn" userId="9716e5b7-4260-4f7e-92a2-929d3931d54b" providerId="ADAL" clId="{1CC7739C-2A13-41D8-A3C0-7745F34FCD29}" dt="2024-01-12T12:16:06.200" v="2868" actId="20577"/>
          <ac:spMkLst>
            <pc:docMk/>
            <pc:sldMk cId="1423619214" sldId="359"/>
            <ac:spMk id="4" creationId="{4F51F77E-841D-4B1D-938B-922E75B90B53}"/>
          </ac:spMkLst>
        </pc:spChg>
      </pc:sldChg>
      <pc:sldChg chg="addSp modSp mod modShow chgLayout">
        <pc:chgData name="Monster , Marilyn" userId="9716e5b7-4260-4f7e-92a2-929d3931d54b" providerId="ADAL" clId="{1CC7739C-2A13-41D8-A3C0-7745F34FCD29}" dt="2024-01-12T11:34:00.530" v="135" actId="729"/>
        <pc:sldMkLst>
          <pc:docMk/>
          <pc:sldMk cId="3098327238" sldId="362"/>
        </pc:sldMkLst>
        <pc:spChg chg="mod ord">
          <ac:chgData name="Monster , Marilyn" userId="9716e5b7-4260-4f7e-92a2-929d3931d54b" providerId="ADAL" clId="{1CC7739C-2A13-41D8-A3C0-7745F34FCD29}" dt="2024-01-12T11:31:24.896" v="27" actId="700"/>
          <ac:spMkLst>
            <pc:docMk/>
            <pc:sldMk cId="3098327238" sldId="362"/>
            <ac:spMk id="2" creationId="{30686A67-1439-4CEE-A8E9-AC26218BBDE9}"/>
          </ac:spMkLst>
        </pc:spChg>
        <pc:spChg chg="add mod ord">
          <ac:chgData name="Monster , Marilyn" userId="9716e5b7-4260-4f7e-92a2-929d3931d54b" providerId="ADAL" clId="{1CC7739C-2A13-41D8-A3C0-7745F34FCD29}" dt="2024-01-12T11:31:24.896" v="27" actId="700"/>
          <ac:spMkLst>
            <pc:docMk/>
            <pc:sldMk cId="3098327238" sldId="362"/>
            <ac:spMk id="13" creationId="{B55B770F-36EA-CC3E-D4FC-F09415E24E34}"/>
          </ac:spMkLst>
        </pc:spChg>
        <pc:graphicFrameChg chg="modGraphic">
          <ac:chgData name="Monster , Marilyn" userId="9716e5b7-4260-4f7e-92a2-929d3931d54b" providerId="ADAL" clId="{1CC7739C-2A13-41D8-A3C0-7745F34FCD29}" dt="2024-01-12T11:32:05.013" v="31" actId="1076"/>
          <ac:graphicFrameMkLst>
            <pc:docMk/>
            <pc:sldMk cId="3098327238" sldId="362"/>
            <ac:graphicFrameMk id="5" creationId="{2F73EC4B-ACDB-4C63-BD55-C4E88534311E}"/>
          </ac:graphicFrameMkLst>
        </pc:graphicFrameChg>
      </pc:sldChg>
      <pc:sldChg chg="addSp delSp modSp new mod setBg">
        <pc:chgData name="Monster , Marilyn" userId="9716e5b7-4260-4f7e-92a2-929d3931d54b" providerId="ADAL" clId="{1CC7739C-2A13-41D8-A3C0-7745F34FCD29}" dt="2024-01-12T11:35:30.877" v="146" actId="26606"/>
        <pc:sldMkLst>
          <pc:docMk/>
          <pc:sldMk cId="2534205565" sldId="364"/>
        </pc:sldMkLst>
        <pc:spChg chg="mod">
          <ac:chgData name="Monster , Marilyn" userId="9716e5b7-4260-4f7e-92a2-929d3931d54b" providerId="ADAL" clId="{1CC7739C-2A13-41D8-A3C0-7745F34FCD29}" dt="2024-01-12T11:35:30.877" v="146" actId="26606"/>
          <ac:spMkLst>
            <pc:docMk/>
            <pc:sldMk cId="2534205565" sldId="364"/>
            <ac:spMk id="2" creationId="{8088033A-E0CC-9715-3AC6-B5A3BD8D3BFA}"/>
          </ac:spMkLst>
        </pc:spChg>
        <pc:spChg chg="add del mod">
          <ac:chgData name="Monster , Marilyn" userId="9716e5b7-4260-4f7e-92a2-929d3931d54b" providerId="ADAL" clId="{1CC7739C-2A13-41D8-A3C0-7745F34FCD29}" dt="2024-01-12T11:35:30.877" v="146" actId="26606"/>
          <ac:spMkLst>
            <pc:docMk/>
            <pc:sldMk cId="2534205565" sldId="364"/>
            <ac:spMk id="3" creationId="{96D08EFB-521A-9D4D-BC5C-F37BA12E2395}"/>
          </ac:spMkLst>
        </pc:spChg>
        <pc:spChg chg="add del">
          <ac:chgData name="Monster , Marilyn" userId="9716e5b7-4260-4f7e-92a2-929d3931d54b" providerId="ADAL" clId="{1CC7739C-2A13-41D8-A3C0-7745F34FCD29}" dt="2024-01-12T11:35:08.780" v="137" actId="26606"/>
          <ac:spMkLst>
            <pc:docMk/>
            <pc:sldMk cId="2534205565" sldId="364"/>
            <ac:spMk id="9" creationId="{45B71F80-1F92-4074-84D9-16A062B215B3}"/>
          </ac:spMkLst>
        </pc:spChg>
        <pc:spChg chg="add del">
          <ac:chgData name="Monster , Marilyn" userId="9716e5b7-4260-4f7e-92a2-929d3931d54b" providerId="ADAL" clId="{1CC7739C-2A13-41D8-A3C0-7745F34FCD29}" dt="2024-01-12T11:35:21.083" v="141" actId="26606"/>
          <ac:spMkLst>
            <pc:docMk/>
            <pc:sldMk cId="2534205565" sldId="364"/>
            <ac:spMk id="10" creationId="{A65AC7D1-EAA9-48F5-B509-60A7F50BF703}"/>
          </ac:spMkLst>
        </pc:spChg>
        <pc:spChg chg="add del">
          <ac:chgData name="Monster , Marilyn" userId="9716e5b7-4260-4f7e-92a2-929d3931d54b" providerId="ADAL" clId="{1CC7739C-2A13-41D8-A3C0-7745F34FCD29}" dt="2024-01-12T11:35:08.780" v="137" actId="26606"/>
          <ac:spMkLst>
            <pc:docMk/>
            <pc:sldMk cId="2534205565" sldId="364"/>
            <ac:spMk id="11" creationId="{7209C9DA-6E0D-46D9-8275-C52222D8CCAC}"/>
          </ac:spMkLst>
        </pc:spChg>
        <pc:spChg chg="add del">
          <ac:chgData name="Monster , Marilyn" userId="9716e5b7-4260-4f7e-92a2-929d3931d54b" providerId="ADAL" clId="{1CC7739C-2A13-41D8-A3C0-7745F34FCD29}" dt="2024-01-12T11:35:21.083" v="141" actId="26606"/>
          <ac:spMkLst>
            <pc:docMk/>
            <pc:sldMk cId="2534205565" sldId="364"/>
            <ac:spMk id="12" creationId="{D6320AF9-619A-4175-865B-5663E1AEF4C5}"/>
          </ac:spMkLst>
        </pc:spChg>
        <pc:spChg chg="add del">
          <ac:chgData name="Monster , Marilyn" userId="9716e5b7-4260-4f7e-92a2-929d3931d54b" providerId="ADAL" clId="{1CC7739C-2A13-41D8-A3C0-7745F34FCD29}" dt="2024-01-12T11:35:08.780" v="137" actId="26606"/>
          <ac:spMkLst>
            <pc:docMk/>
            <pc:sldMk cId="2534205565" sldId="364"/>
            <ac:spMk id="13" creationId="{3EB57A4D-E0D0-46DA-B339-F24CA46FA70B}"/>
          </ac:spMkLst>
        </pc:spChg>
        <pc:spChg chg="add del">
          <ac:chgData name="Monster , Marilyn" userId="9716e5b7-4260-4f7e-92a2-929d3931d54b" providerId="ADAL" clId="{1CC7739C-2A13-41D8-A3C0-7745F34FCD29}" dt="2024-01-12T11:35:14.602" v="139" actId="26606"/>
          <ac:spMkLst>
            <pc:docMk/>
            <pc:sldMk cId="2534205565" sldId="364"/>
            <ac:spMk id="21" creationId="{CB5AA8A5-25CC-4295-892F-367FCDAF2BF6}"/>
          </ac:spMkLst>
        </pc:spChg>
        <pc:spChg chg="add del">
          <ac:chgData name="Monster , Marilyn" userId="9716e5b7-4260-4f7e-92a2-929d3931d54b" providerId="ADAL" clId="{1CC7739C-2A13-41D8-A3C0-7745F34FCD29}" dt="2024-01-12T11:35:14.602" v="139" actId="26606"/>
          <ac:spMkLst>
            <pc:docMk/>
            <pc:sldMk cId="2534205565" sldId="364"/>
            <ac:spMk id="22" creationId="{24C6BC13-FB1E-48CC-B421-3D06039728B4}"/>
          </ac:spMkLst>
        </pc:spChg>
        <pc:spChg chg="add del">
          <ac:chgData name="Monster , Marilyn" userId="9716e5b7-4260-4f7e-92a2-929d3931d54b" providerId="ADAL" clId="{1CC7739C-2A13-41D8-A3C0-7745F34FCD29}" dt="2024-01-12T11:35:21.083" v="141" actId="26606"/>
          <ac:spMkLst>
            <pc:docMk/>
            <pc:sldMk cId="2534205565" sldId="364"/>
            <ac:spMk id="24" creationId="{765800AC-C3B9-498E-87BC-29FAE4C76B21}"/>
          </ac:spMkLst>
        </pc:spChg>
        <pc:spChg chg="add del">
          <ac:chgData name="Monster , Marilyn" userId="9716e5b7-4260-4f7e-92a2-929d3931d54b" providerId="ADAL" clId="{1CC7739C-2A13-41D8-A3C0-7745F34FCD29}" dt="2024-01-12T11:35:21.083" v="141" actId="26606"/>
          <ac:spMkLst>
            <pc:docMk/>
            <pc:sldMk cId="2534205565" sldId="364"/>
            <ac:spMk id="26" creationId="{1F9D6ACB-2FF4-49F9-978A-E0D5327FC635}"/>
          </ac:spMkLst>
        </pc:spChg>
        <pc:spChg chg="add del">
          <ac:chgData name="Monster , Marilyn" userId="9716e5b7-4260-4f7e-92a2-929d3931d54b" providerId="ADAL" clId="{1CC7739C-2A13-41D8-A3C0-7745F34FCD29}" dt="2024-01-12T11:35:21.083" v="141" actId="26606"/>
          <ac:spMkLst>
            <pc:docMk/>
            <pc:sldMk cId="2534205565" sldId="364"/>
            <ac:spMk id="28" creationId="{A5EC319D-0FEA-4B95-A3EA-01E35672C95B}"/>
          </ac:spMkLst>
        </pc:spChg>
        <pc:spChg chg="add del">
          <ac:chgData name="Monster , Marilyn" userId="9716e5b7-4260-4f7e-92a2-929d3931d54b" providerId="ADAL" clId="{1CC7739C-2A13-41D8-A3C0-7745F34FCD29}" dt="2024-01-12T11:35:21.083" v="141" actId="26606"/>
          <ac:spMkLst>
            <pc:docMk/>
            <pc:sldMk cId="2534205565" sldId="364"/>
            <ac:spMk id="30" creationId="{7E018740-5C2B-4A41-AC1A-7E68D1EC1954}"/>
          </ac:spMkLst>
        </pc:spChg>
        <pc:spChg chg="add del">
          <ac:chgData name="Monster , Marilyn" userId="9716e5b7-4260-4f7e-92a2-929d3931d54b" providerId="ADAL" clId="{1CC7739C-2A13-41D8-A3C0-7745F34FCD29}" dt="2024-01-12T11:35:21.083" v="141" actId="26606"/>
          <ac:spMkLst>
            <pc:docMk/>
            <pc:sldMk cId="2534205565" sldId="364"/>
            <ac:spMk id="31" creationId="{166F75A4-C475-4941-8EE2-B80A06A2C1BB}"/>
          </ac:spMkLst>
        </pc:spChg>
        <pc:spChg chg="add del">
          <ac:chgData name="Monster , Marilyn" userId="9716e5b7-4260-4f7e-92a2-929d3931d54b" providerId="ADAL" clId="{1CC7739C-2A13-41D8-A3C0-7745F34FCD29}" dt="2024-01-12T11:35:21.083" v="141" actId="26606"/>
          <ac:spMkLst>
            <pc:docMk/>
            <pc:sldMk cId="2534205565" sldId="364"/>
            <ac:spMk id="32" creationId="{A032553A-72E8-4B0D-8405-FF9771C9AF05}"/>
          </ac:spMkLst>
        </pc:spChg>
        <pc:spChg chg="add del">
          <ac:chgData name="Monster , Marilyn" userId="9716e5b7-4260-4f7e-92a2-929d3931d54b" providerId="ADAL" clId="{1CC7739C-2A13-41D8-A3C0-7745F34FCD29}" dt="2024-01-12T11:35:21.083" v="141" actId="26606"/>
          <ac:spMkLst>
            <pc:docMk/>
            <pc:sldMk cId="2534205565" sldId="364"/>
            <ac:spMk id="33" creationId="{96D08EFB-521A-9D4D-BC5C-F37BA12E2395}"/>
          </ac:spMkLst>
        </pc:spChg>
        <pc:spChg chg="add del">
          <ac:chgData name="Monster , Marilyn" userId="9716e5b7-4260-4f7e-92a2-929d3931d54b" providerId="ADAL" clId="{1CC7739C-2A13-41D8-A3C0-7745F34FCD29}" dt="2024-01-12T11:35:30.856" v="145" actId="26606"/>
          <ac:spMkLst>
            <pc:docMk/>
            <pc:sldMk cId="2534205565" sldId="364"/>
            <ac:spMk id="37" creationId="{45B71F80-1F92-4074-84D9-16A062B215B3}"/>
          </ac:spMkLst>
        </pc:spChg>
        <pc:spChg chg="add del">
          <ac:chgData name="Monster , Marilyn" userId="9716e5b7-4260-4f7e-92a2-929d3931d54b" providerId="ADAL" clId="{1CC7739C-2A13-41D8-A3C0-7745F34FCD29}" dt="2024-01-12T11:35:30.856" v="145" actId="26606"/>
          <ac:spMkLst>
            <pc:docMk/>
            <pc:sldMk cId="2534205565" sldId="364"/>
            <ac:spMk id="38" creationId="{7209C9DA-6E0D-46D9-8275-C52222D8CCAC}"/>
          </ac:spMkLst>
        </pc:spChg>
        <pc:spChg chg="add del">
          <ac:chgData name="Monster , Marilyn" userId="9716e5b7-4260-4f7e-92a2-929d3931d54b" providerId="ADAL" clId="{1CC7739C-2A13-41D8-A3C0-7745F34FCD29}" dt="2024-01-12T11:35:30.856" v="145" actId="26606"/>
          <ac:spMkLst>
            <pc:docMk/>
            <pc:sldMk cId="2534205565" sldId="364"/>
            <ac:spMk id="39" creationId="{3EB57A4D-E0D0-46DA-B339-F24CA46FA70B}"/>
          </ac:spMkLst>
        </pc:spChg>
        <pc:spChg chg="add">
          <ac:chgData name="Monster , Marilyn" userId="9716e5b7-4260-4f7e-92a2-929d3931d54b" providerId="ADAL" clId="{1CC7739C-2A13-41D8-A3C0-7745F34FCD29}" dt="2024-01-12T11:35:30.877" v="146" actId="26606"/>
          <ac:spMkLst>
            <pc:docMk/>
            <pc:sldMk cId="2534205565" sldId="364"/>
            <ac:spMk id="42" creationId="{CB5AA8A5-25CC-4295-892F-367FCDAF2BF6}"/>
          </ac:spMkLst>
        </pc:spChg>
        <pc:spChg chg="add">
          <ac:chgData name="Monster , Marilyn" userId="9716e5b7-4260-4f7e-92a2-929d3931d54b" providerId="ADAL" clId="{1CC7739C-2A13-41D8-A3C0-7745F34FCD29}" dt="2024-01-12T11:35:30.877" v="146" actId="26606"/>
          <ac:spMkLst>
            <pc:docMk/>
            <pc:sldMk cId="2534205565" sldId="364"/>
            <ac:spMk id="46" creationId="{24C6BC13-FB1E-48CC-B421-3D06039728B4}"/>
          </ac:spMkLst>
        </pc:spChg>
        <pc:grpChg chg="add del">
          <ac:chgData name="Monster , Marilyn" userId="9716e5b7-4260-4f7e-92a2-929d3931d54b" providerId="ADAL" clId="{1CC7739C-2A13-41D8-A3C0-7745F34FCD29}" dt="2024-01-12T11:35:14.602" v="139" actId="26606"/>
          <ac:grpSpMkLst>
            <pc:docMk/>
            <pc:sldMk cId="2534205565" sldId="364"/>
            <ac:grpSpMk id="23" creationId="{09DD65AA-8280-4962-92F3-DF1CB53349DB}"/>
          </ac:grpSpMkLst>
        </pc:grpChg>
        <pc:grpChg chg="add">
          <ac:chgData name="Monster , Marilyn" userId="9716e5b7-4260-4f7e-92a2-929d3931d54b" providerId="ADAL" clId="{1CC7739C-2A13-41D8-A3C0-7745F34FCD29}" dt="2024-01-12T11:35:30.877" v="146" actId="26606"/>
          <ac:grpSpMkLst>
            <pc:docMk/>
            <pc:sldMk cId="2534205565" sldId="364"/>
            <ac:grpSpMk id="43" creationId="{09DD65AA-8280-4962-92F3-DF1CB53349DB}"/>
          </ac:grpSpMkLst>
        </pc:grpChg>
        <pc:graphicFrameChg chg="add del">
          <ac:chgData name="Monster , Marilyn" userId="9716e5b7-4260-4f7e-92a2-929d3931d54b" providerId="ADAL" clId="{1CC7739C-2A13-41D8-A3C0-7745F34FCD29}" dt="2024-01-12T11:35:08.780" v="137" actId="26606"/>
          <ac:graphicFrameMkLst>
            <pc:docMk/>
            <pc:sldMk cId="2534205565" sldId="364"/>
            <ac:graphicFrameMk id="5" creationId="{459A995A-E627-39B8-D6D4-8E4288B1A6AB}"/>
          </ac:graphicFrameMkLst>
        </pc:graphicFrameChg>
        <pc:graphicFrameChg chg="add del">
          <ac:chgData name="Monster , Marilyn" userId="9716e5b7-4260-4f7e-92a2-929d3931d54b" providerId="ADAL" clId="{1CC7739C-2A13-41D8-A3C0-7745F34FCD29}" dt="2024-01-12T11:35:14.602" v="139" actId="26606"/>
          <ac:graphicFrameMkLst>
            <pc:docMk/>
            <pc:sldMk cId="2534205565" sldId="364"/>
            <ac:graphicFrameMk id="25" creationId="{394CF9CC-3A1D-276E-C838-A1EFE976C3E6}"/>
          </ac:graphicFrameMkLst>
        </pc:graphicFrameChg>
        <pc:graphicFrameChg chg="add del">
          <ac:chgData name="Monster , Marilyn" userId="9716e5b7-4260-4f7e-92a2-929d3931d54b" providerId="ADAL" clId="{1CC7739C-2A13-41D8-A3C0-7745F34FCD29}" dt="2024-01-12T11:35:23.595" v="143" actId="26606"/>
          <ac:graphicFrameMkLst>
            <pc:docMk/>
            <pc:sldMk cId="2534205565" sldId="364"/>
            <ac:graphicFrameMk id="35" creationId="{6B7B5D5F-200C-9576-4E42-4C5526B73566}"/>
          </ac:graphicFrameMkLst>
        </pc:graphicFrameChg>
        <pc:graphicFrameChg chg="add del">
          <ac:chgData name="Monster , Marilyn" userId="9716e5b7-4260-4f7e-92a2-929d3931d54b" providerId="ADAL" clId="{1CC7739C-2A13-41D8-A3C0-7745F34FCD29}" dt="2024-01-12T11:35:30.856" v="145" actId="26606"/>
          <ac:graphicFrameMkLst>
            <pc:docMk/>
            <pc:sldMk cId="2534205565" sldId="364"/>
            <ac:graphicFrameMk id="40" creationId="{459A995A-E627-39B8-D6D4-8E4288B1A6AB}"/>
          </ac:graphicFrameMkLst>
        </pc:graphicFrameChg>
        <pc:graphicFrameChg chg="add">
          <ac:chgData name="Monster , Marilyn" userId="9716e5b7-4260-4f7e-92a2-929d3931d54b" providerId="ADAL" clId="{1CC7739C-2A13-41D8-A3C0-7745F34FCD29}" dt="2024-01-12T11:35:30.877" v="146" actId="26606"/>
          <ac:graphicFrameMkLst>
            <pc:docMk/>
            <pc:sldMk cId="2534205565" sldId="364"/>
            <ac:graphicFrameMk id="47" creationId="{394CF9CC-3A1D-276E-C838-A1EFE976C3E6}"/>
          </ac:graphicFrameMkLst>
        </pc:graphicFrameChg>
        <pc:picChg chg="add del">
          <ac:chgData name="Monster , Marilyn" userId="9716e5b7-4260-4f7e-92a2-929d3931d54b" providerId="ADAL" clId="{1CC7739C-2A13-41D8-A3C0-7745F34FCD29}" dt="2024-01-12T11:35:21.083" v="141" actId="26606"/>
          <ac:picMkLst>
            <pc:docMk/>
            <pc:sldMk cId="2534205565" sldId="364"/>
            <ac:picMk id="7" creationId="{F4A199D2-F328-EEDE-71A9-67E0B7601715}"/>
          </ac:picMkLst>
        </pc:picChg>
        <pc:cxnChg chg="add del">
          <ac:chgData name="Monster , Marilyn" userId="9716e5b7-4260-4f7e-92a2-929d3931d54b" providerId="ADAL" clId="{1CC7739C-2A13-41D8-A3C0-7745F34FCD29}" dt="2024-01-12T11:35:21.083" v="141" actId="26606"/>
          <ac:cxnSpMkLst>
            <pc:docMk/>
            <pc:sldMk cId="2534205565" sldId="364"/>
            <ac:cxnSpMk id="27" creationId="{063B6EC6-D752-4EE7-908B-F8F19E8C7FEA}"/>
          </ac:cxnSpMkLst>
        </pc:cxnChg>
        <pc:cxnChg chg="add del">
          <ac:chgData name="Monster , Marilyn" userId="9716e5b7-4260-4f7e-92a2-929d3931d54b" providerId="ADAL" clId="{1CC7739C-2A13-41D8-A3C0-7745F34FCD29}" dt="2024-01-12T11:35:21.083" v="141" actId="26606"/>
          <ac:cxnSpMkLst>
            <pc:docMk/>
            <pc:sldMk cId="2534205565" sldId="364"/>
            <ac:cxnSpMk id="29" creationId="{EFECD4E8-AD3E-4228-82A2-9461958EA94D}"/>
          </ac:cxnSpMkLst>
        </pc:cxnChg>
      </pc:sldChg>
      <pc:sldChg chg="modSp new mod">
        <pc:chgData name="Monster , Marilyn" userId="9716e5b7-4260-4f7e-92a2-929d3931d54b" providerId="ADAL" clId="{1CC7739C-2A13-41D8-A3C0-7745F34FCD29}" dt="2024-01-12T11:47:01.248" v="1567" actId="5793"/>
        <pc:sldMkLst>
          <pc:docMk/>
          <pc:sldMk cId="918329706" sldId="365"/>
        </pc:sldMkLst>
        <pc:spChg chg="mod">
          <ac:chgData name="Monster , Marilyn" userId="9716e5b7-4260-4f7e-92a2-929d3931d54b" providerId="ADAL" clId="{1CC7739C-2A13-41D8-A3C0-7745F34FCD29}" dt="2024-01-12T11:45:21.703" v="1407" actId="20577"/>
          <ac:spMkLst>
            <pc:docMk/>
            <pc:sldMk cId="918329706" sldId="365"/>
            <ac:spMk id="2" creationId="{FAE781F6-D065-5E52-2D68-30E946425C4E}"/>
          </ac:spMkLst>
        </pc:spChg>
        <pc:spChg chg="mod">
          <ac:chgData name="Monster , Marilyn" userId="9716e5b7-4260-4f7e-92a2-929d3931d54b" providerId="ADAL" clId="{1CC7739C-2A13-41D8-A3C0-7745F34FCD29}" dt="2024-01-12T11:47:01.248" v="1567" actId="5793"/>
          <ac:spMkLst>
            <pc:docMk/>
            <pc:sldMk cId="918329706" sldId="365"/>
            <ac:spMk id="3" creationId="{2C4A95A0-0F01-76B2-79EA-99D4CB9330FE}"/>
          </ac:spMkLst>
        </pc:spChg>
      </pc:sldChg>
      <pc:sldChg chg="addSp delSp modSp new mod setBg modNotesTx">
        <pc:chgData name="Monster , Marilyn" userId="9716e5b7-4260-4f7e-92a2-929d3931d54b" providerId="ADAL" clId="{1CC7739C-2A13-41D8-A3C0-7745F34FCD29}" dt="2024-01-12T11:50:23.995" v="1826" actId="20577"/>
        <pc:sldMkLst>
          <pc:docMk/>
          <pc:sldMk cId="2686054710" sldId="366"/>
        </pc:sldMkLst>
        <pc:spChg chg="mod">
          <ac:chgData name="Monster , Marilyn" userId="9716e5b7-4260-4f7e-92a2-929d3931d54b" providerId="ADAL" clId="{1CC7739C-2A13-41D8-A3C0-7745F34FCD29}" dt="2024-01-12T11:48:19.600" v="1586" actId="26606"/>
          <ac:spMkLst>
            <pc:docMk/>
            <pc:sldMk cId="2686054710" sldId="366"/>
            <ac:spMk id="2" creationId="{58C20714-E32F-08E2-83EA-58A74F043731}"/>
          </ac:spMkLst>
        </pc:spChg>
        <pc:spChg chg="del">
          <ac:chgData name="Monster , Marilyn" userId="9716e5b7-4260-4f7e-92a2-929d3931d54b" providerId="ADAL" clId="{1CC7739C-2A13-41D8-A3C0-7745F34FCD29}" dt="2024-01-12T11:48:00.388" v="1583"/>
          <ac:spMkLst>
            <pc:docMk/>
            <pc:sldMk cId="2686054710" sldId="366"/>
            <ac:spMk id="3" creationId="{D66B543A-267A-9813-D26A-27CE7ADD8F17}"/>
          </ac:spMkLst>
        </pc:spChg>
        <pc:spChg chg="add del mod">
          <ac:chgData name="Monster , Marilyn" userId="9716e5b7-4260-4f7e-92a2-929d3931d54b" providerId="ADAL" clId="{1CC7739C-2A13-41D8-A3C0-7745F34FCD29}" dt="2024-01-12T11:47:52.061" v="1582" actId="478"/>
          <ac:spMkLst>
            <pc:docMk/>
            <pc:sldMk cId="2686054710" sldId="366"/>
            <ac:spMk id="5" creationId="{58A9F489-E3A1-96AA-FD74-8DC13DC7C520}"/>
          </ac:spMkLst>
        </pc:spChg>
        <pc:spChg chg="add del">
          <ac:chgData name="Monster , Marilyn" userId="9716e5b7-4260-4f7e-92a2-929d3931d54b" providerId="ADAL" clId="{1CC7739C-2A13-41D8-A3C0-7745F34FCD29}" dt="2024-01-12T11:48:19.590" v="1585" actId="26606"/>
          <ac:spMkLst>
            <pc:docMk/>
            <pc:sldMk cId="2686054710" sldId="366"/>
            <ac:spMk id="11" creationId="{45B71F80-1F92-4074-84D9-16A062B215B3}"/>
          </ac:spMkLst>
        </pc:spChg>
        <pc:spChg chg="add del">
          <ac:chgData name="Monster , Marilyn" userId="9716e5b7-4260-4f7e-92a2-929d3931d54b" providerId="ADAL" clId="{1CC7739C-2A13-41D8-A3C0-7745F34FCD29}" dt="2024-01-12T11:48:19.590" v="1585" actId="26606"/>
          <ac:spMkLst>
            <pc:docMk/>
            <pc:sldMk cId="2686054710" sldId="366"/>
            <ac:spMk id="13" creationId="{7209C9DA-6E0D-46D9-8275-C52222D8CCAC}"/>
          </ac:spMkLst>
        </pc:spChg>
        <pc:spChg chg="add del">
          <ac:chgData name="Monster , Marilyn" userId="9716e5b7-4260-4f7e-92a2-929d3931d54b" providerId="ADAL" clId="{1CC7739C-2A13-41D8-A3C0-7745F34FCD29}" dt="2024-01-12T11:48:19.590" v="1585" actId="26606"/>
          <ac:spMkLst>
            <pc:docMk/>
            <pc:sldMk cId="2686054710" sldId="366"/>
            <ac:spMk id="15" creationId="{3EB57A4D-E0D0-46DA-B339-F24CA46FA70B}"/>
          </ac:spMkLst>
        </pc:spChg>
        <pc:spChg chg="add">
          <ac:chgData name="Monster , Marilyn" userId="9716e5b7-4260-4f7e-92a2-929d3931d54b" providerId="ADAL" clId="{1CC7739C-2A13-41D8-A3C0-7745F34FCD29}" dt="2024-01-12T11:48:19.600" v="1586" actId="26606"/>
          <ac:spMkLst>
            <pc:docMk/>
            <pc:sldMk cId="2686054710" sldId="366"/>
            <ac:spMk id="17" creationId="{45B71F80-1F92-4074-84D9-16A062B215B3}"/>
          </ac:spMkLst>
        </pc:spChg>
        <pc:spChg chg="add">
          <ac:chgData name="Monster , Marilyn" userId="9716e5b7-4260-4f7e-92a2-929d3931d54b" providerId="ADAL" clId="{1CC7739C-2A13-41D8-A3C0-7745F34FCD29}" dt="2024-01-12T11:48:19.600" v="1586" actId="26606"/>
          <ac:spMkLst>
            <pc:docMk/>
            <pc:sldMk cId="2686054710" sldId="366"/>
            <ac:spMk id="18" creationId="{7209C9DA-6E0D-46D9-8275-C52222D8CCAC}"/>
          </ac:spMkLst>
        </pc:spChg>
        <pc:spChg chg="add">
          <ac:chgData name="Monster , Marilyn" userId="9716e5b7-4260-4f7e-92a2-929d3931d54b" providerId="ADAL" clId="{1CC7739C-2A13-41D8-A3C0-7745F34FCD29}" dt="2024-01-12T11:48:19.600" v="1586" actId="26606"/>
          <ac:spMkLst>
            <pc:docMk/>
            <pc:sldMk cId="2686054710" sldId="366"/>
            <ac:spMk id="19" creationId="{3EB57A4D-E0D0-46DA-B339-F24CA46FA70B}"/>
          </ac:spMkLst>
        </pc:spChg>
        <pc:graphicFrameChg chg="add mod modGraphic">
          <ac:chgData name="Monster , Marilyn" userId="9716e5b7-4260-4f7e-92a2-929d3931d54b" providerId="ADAL" clId="{1CC7739C-2A13-41D8-A3C0-7745F34FCD29}" dt="2024-01-12T11:49:37.536" v="1610" actId="2711"/>
          <ac:graphicFrameMkLst>
            <pc:docMk/>
            <pc:sldMk cId="2686054710" sldId="366"/>
            <ac:graphicFrameMk id="6" creationId="{CFE46675-B9CB-AEA9-2B88-07AA4BA1FD15}"/>
          </ac:graphicFrameMkLst>
        </pc:graphicFrameChg>
      </pc:sldChg>
      <pc:sldChg chg="addSp delSp modSp new mod modNotesTx">
        <pc:chgData name="Monster , Marilyn" userId="9716e5b7-4260-4f7e-92a2-929d3931d54b" providerId="ADAL" clId="{1CC7739C-2A13-41D8-A3C0-7745F34FCD29}" dt="2024-01-12T11:54:27.167" v="2364" actId="20577"/>
        <pc:sldMkLst>
          <pc:docMk/>
          <pc:sldMk cId="3420707796" sldId="367"/>
        </pc:sldMkLst>
        <pc:spChg chg="mod">
          <ac:chgData name="Monster , Marilyn" userId="9716e5b7-4260-4f7e-92a2-929d3931d54b" providerId="ADAL" clId="{1CC7739C-2A13-41D8-A3C0-7745F34FCD29}" dt="2024-01-12T11:50:36.442" v="1839" actId="20577"/>
          <ac:spMkLst>
            <pc:docMk/>
            <pc:sldMk cId="3420707796" sldId="367"/>
            <ac:spMk id="2" creationId="{03126AC8-2352-B0D5-9BA7-82F9351A384C}"/>
          </ac:spMkLst>
        </pc:spChg>
        <pc:spChg chg="mod">
          <ac:chgData name="Monster , Marilyn" userId="9716e5b7-4260-4f7e-92a2-929d3931d54b" providerId="ADAL" clId="{1CC7739C-2A13-41D8-A3C0-7745F34FCD29}" dt="2024-01-12T11:53:53.887" v="2189" actId="20577"/>
          <ac:spMkLst>
            <pc:docMk/>
            <pc:sldMk cId="3420707796" sldId="367"/>
            <ac:spMk id="3" creationId="{65DB9799-D180-79EE-45BA-F93AF2D61A11}"/>
          </ac:spMkLst>
        </pc:spChg>
        <pc:spChg chg="add del mod">
          <ac:chgData name="Monster , Marilyn" userId="9716e5b7-4260-4f7e-92a2-929d3931d54b" providerId="ADAL" clId="{1CC7739C-2A13-41D8-A3C0-7745F34FCD29}" dt="2024-01-12T11:52:02.954" v="2063" actId="767"/>
          <ac:spMkLst>
            <pc:docMk/>
            <pc:sldMk cId="3420707796" sldId="367"/>
            <ac:spMk id="4" creationId="{7EBB1B2B-D741-2999-ABFA-6F18E60E62F7}"/>
          </ac:spMkLst>
        </pc:spChg>
        <pc:spChg chg="add mod">
          <ac:chgData name="Monster , Marilyn" userId="9716e5b7-4260-4f7e-92a2-929d3931d54b" providerId="ADAL" clId="{1CC7739C-2A13-41D8-A3C0-7745F34FCD29}" dt="2024-01-12T11:52:40.188" v="2070" actId="14100"/>
          <ac:spMkLst>
            <pc:docMk/>
            <pc:sldMk cId="3420707796" sldId="367"/>
            <ac:spMk id="5" creationId="{F820F4EE-7581-92F5-4B10-48B4C3EEAAF3}"/>
          </ac:spMkLst>
        </pc:spChg>
      </pc:sldChg>
      <pc:sldChg chg="delSp modSp add del mod setBg delDesignElem">
        <pc:chgData name="Monster , Marilyn" userId="9716e5b7-4260-4f7e-92a2-929d3931d54b" providerId="ADAL" clId="{1CC7739C-2A13-41D8-A3C0-7745F34FCD29}" dt="2024-01-12T12:01:33.283" v="2580" actId="47"/>
        <pc:sldMkLst>
          <pc:docMk/>
          <pc:sldMk cId="1876477173" sldId="368"/>
        </pc:sldMkLst>
        <pc:spChg chg="mod">
          <ac:chgData name="Monster , Marilyn" userId="9716e5b7-4260-4f7e-92a2-929d3931d54b" providerId="ADAL" clId="{1CC7739C-2A13-41D8-A3C0-7745F34FCD29}" dt="2024-01-12T12:01:01.006" v="2578" actId="20577"/>
          <ac:spMkLst>
            <pc:docMk/>
            <pc:sldMk cId="1876477173" sldId="368"/>
            <ac:spMk id="2" creationId="{D3B54F4D-5EAB-4DED-A677-9DFACF2A6FC2}"/>
          </ac:spMkLst>
        </pc:spChg>
        <pc:spChg chg="del">
          <ac:chgData name="Monster , Marilyn" userId="9716e5b7-4260-4f7e-92a2-929d3931d54b" providerId="ADAL" clId="{1CC7739C-2A13-41D8-A3C0-7745F34FCD29}" dt="2024-01-12T12:00:56.517" v="2567"/>
          <ac:spMkLst>
            <pc:docMk/>
            <pc:sldMk cId="1876477173" sldId="368"/>
            <ac:spMk id="27" creationId="{66D61E08-70C3-48D8-BEA0-787111DC30DA}"/>
          </ac:spMkLst>
        </pc:spChg>
        <pc:spChg chg="del">
          <ac:chgData name="Monster , Marilyn" userId="9716e5b7-4260-4f7e-92a2-929d3931d54b" providerId="ADAL" clId="{1CC7739C-2A13-41D8-A3C0-7745F34FCD29}" dt="2024-01-12T12:00:56.517" v="2567"/>
          <ac:spMkLst>
            <pc:docMk/>
            <pc:sldMk cId="1876477173" sldId="368"/>
            <ac:spMk id="29" creationId="{FC55298F-0AE5-478E-AD2B-03C2614C5833}"/>
          </ac:spMkLst>
        </pc:spChg>
        <pc:spChg chg="del">
          <ac:chgData name="Monster , Marilyn" userId="9716e5b7-4260-4f7e-92a2-929d3931d54b" providerId="ADAL" clId="{1CC7739C-2A13-41D8-A3C0-7745F34FCD29}" dt="2024-01-12T12:00:56.517" v="2567"/>
          <ac:spMkLst>
            <pc:docMk/>
            <pc:sldMk cId="1876477173" sldId="368"/>
            <ac:spMk id="31" creationId="{C180E4EA-0B63-4779-A895-7E90E71088F3}"/>
          </ac:spMkLst>
        </pc:spChg>
        <pc:spChg chg="del">
          <ac:chgData name="Monster , Marilyn" userId="9716e5b7-4260-4f7e-92a2-929d3931d54b" providerId="ADAL" clId="{1CC7739C-2A13-41D8-A3C0-7745F34FCD29}" dt="2024-01-12T12:00:56.517" v="2567"/>
          <ac:spMkLst>
            <pc:docMk/>
            <pc:sldMk cId="1876477173" sldId="368"/>
            <ac:spMk id="33" creationId="{CEE01D9D-3DE8-4EED-B0D3-8F3C79CC7673}"/>
          </ac:spMkLst>
        </pc:spChg>
        <pc:spChg chg="del">
          <ac:chgData name="Monster , Marilyn" userId="9716e5b7-4260-4f7e-92a2-929d3931d54b" providerId="ADAL" clId="{1CC7739C-2A13-41D8-A3C0-7745F34FCD29}" dt="2024-01-12T12:00:56.517" v="2567"/>
          <ac:spMkLst>
            <pc:docMk/>
            <pc:sldMk cId="1876477173" sldId="368"/>
            <ac:spMk id="35" creationId="{89AF5CE9-607F-43F4-8983-DCD6DA4051FD}"/>
          </ac:spMkLst>
        </pc:spChg>
        <pc:spChg chg="del">
          <ac:chgData name="Monster , Marilyn" userId="9716e5b7-4260-4f7e-92a2-929d3931d54b" providerId="ADAL" clId="{1CC7739C-2A13-41D8-A3C0-7745F34FCD29}" dt="2024-01-12T12:00:56.517" v="2567"/>
          <ac:spMkLst>
            <pc:docMk/>
            <pc:sldMk cId="1876477173" sldId="368"/>
            <ac:spMk id="37" creationId="{6EEA2DBD-9E1E-4521-8C01-F32AD18A89E3}"/>
          </ac:spMkLst>
        </pc:spChg>
        <pc:spChg chg="del">
          <ac:chgData name="Monster , Marilyn" userId="9716e5b7-4260-4f7e-92a2-929d3931d54b" providerId="ADAL" clId="{1CC7739C-2A13-41D8-A3C0-7745F34FCD29}" dt="2024-01-12T12:00:56.517" v="2567"/>
          <ac:spMkLst>
            <pc:docMk/>
            <pc:sldMk cId="1876477173" sldId="368"/>
            <ac:spMk id="39" creationId="{15BBD2C1-BA9B-46A9-A27A-33498B169272}"/>
          </ac:spMkLst>
        </pc:spChg>
        <pc:grpChg chg="del">
          <ac:chgData name="Monster , Marilyn" userId="9716e5b7-4260-4f7e-92a2-929d3931d54b" providerId="ADAL" clId="{1CC7739C-2A13-41D8-A3C0-7745F34FCD29}" dt="2024-01-12T12:00:56.517" v="2567"/>
          <ac:grpSpMkLst>
            <pc:docMk/>
            <pc:sldMk cId="1876477173" sldId="368"/>
            <ac:grpSpMk id="11" creationId="{A5AFB369-4673-4727-A7CD-D86AFE0AE069}"/>
          </ac:grpSpMkLst>
        </pc:grpChg>
        <pc:picChg chg="mod">
          <ac:chgData name="Monster , Marilyn" userId="9716e5b7-4260-4f7e-92a2-929d3931d54b" providerId="ADAL" clId="{1CC7739C-2A13-41D8-A3C0-7745F34FCD29}" dt="2024-01-12T12:01:09.251" v="2579" actId="14826"/>
          <ac:picMkLst>
            <pc:docMk/>
            <pc:sldMk cId="1876477173" sldId="368"/>
            <ac:picMk id="6" creationId="{5615C4FC-D8A1-48E1-9C92-A1C83599C4F1}"/>
          </ac:picMkLst>
        </pc:picChg>
        <pc:cxnChg chg="del">
          <ac:chgData name="Monster , Marilyn" userId="9716e5b7-4260-4f7e-92a2-929d3931d54b" providerId="ADAL" clId="{1CC7739C-2A13-41D8-A3C0-7745F34FCD29}" dt="2024-01-12T12:00:56.517" v="2567"/>
          <ac:cxnSpMkLst>
            <pc:docMk/>
            <pc:sldMk cId="1876477173" sldId="368"/>
            <ac:cxnSpMk id="23" creationId="{A57C1A16-B8AB-4D99-A195-A38F556A6486}"/>
          </ac:cxnSpMkLst>
        </pc:cxnChg>
        <pc:cxnChg chg="del">
          <ac:chgData name="Monster , Marilyn" userId="9716e5b7-4260-4f7e-92a2-929d3931d54b" providerId="ADAL" clId="{1CC7739C-2A13-41D8-A3C0-7745F34FCD29}" dt="2024-01-12T12:00:56.517" v="2567"/>
          <ac:cxnSpMkLst>
            <pc:docMk/>
            <pc:sldMk cId="1876477173" sldId="368"/>
            <ac:cxnSpMk id="25" creationId="{F8A9B20B-D1DD-4573-B5EC-558029519236}"/>
          </ac:cxnSpMkLst>
        </pc:cxnChg>
      </pc:sldChg>
      <pc:sldChg chg="addSp delSp modSp new mod setBg">
        <pc:chgData name="Monster , Marilyn" userId="9716e5b7-4260-4f7e-92a2-929d3931d54b" providerId="ADAL" clId="{1CC7739C-2A13-41D8-A3C0-7745F34FCD29}" dt="2024-01-12T12:03:10.788" v="2605" actId="478"/>
        <pc:sldMkLst>
          <pc:docMk/>
          <pc:sldMk cId="3969486195" sldId="368"/>
        </pc:sldMkLst>
        <pc:spChg chg="mod">
          <ac:chgData name="Monster , Marilyn" userId="9716e5b7-4260-4f7e-92a2-929d3931d54b" providerId="ADAL" clId="{1CC7739C-2A13-41D8-A3C0-7745F34FCD29}" dt="2024-01-12T12:03:07.662" v="2604" actId="20577"/>
          <ac:spMkLst>
            <pc:docMk/>
            <pc:sldMk cId="3969486195" sldId="368"/>
            <ac:spMk id="2" creationId="{98EAAB15-0685-6037-CA08-C826F229C341}"/>
          </ac:spMkLst>
        </pc:spChg>
        <pc:spChg chg="del mod ord">
          <ac:chgData name="Monster , Marilyn" userId="9716e5b7-4260-4f7e-92a2-929d3931d54b" providerId="ADAL" clId="{1CC7739C-2A13-41D8-A3C0-7745F34FCD29}" dt="2024-01-12T12:03:10.788" v="2605" actId="478"/>
          <ac:spMkLst>
            <pc:docMk/>
            <pc:sldMk cId="3969486195" sldId="368"/>
            <ac:spMk id="3" creationId="{1901D6A9-8E3D-1167-BC7A-5B1940D1F67B}"/>
          </ac:spMkLst>
        </pc:spChg>
        <pc:spChg chg="add">
          <ac:chgData name="Monster , Marilyn" userId="9716e5b7-4260-4f7e-92a2-929d3931d54b" providerId="ADAL" clId="{1CC7739C-2A13-41D8-A3C0-7745F34FCD29}" dt="2024-01-12T12:02:05.736" v="2583" actId="26606"/>
          <ac:spMkLst>
            <pc:docMk/>
            <pc:sldMk cId="3969486195" sldId="368"/>
            <ac:spMk id="9" creationId="{A65AC7D1-EAA9-48F5-B509-60A7F50BF703}"/>
          </ac:spMkLst>
        </pc:spChg>
        <pc:spChg chg="add">
          <ac:chgData name="Monster , Marilyn" userId="9716e5b7-4260-4f7e-92a2-929d3931d54b" providerId="ADAL" clId="{1CC7739C-2A13-41D8-A3C0-7745F34FCD29}" dt="2024-01-12T12:02:05.736" v="2583" actId="26606"/>
          <ac:spMkLst>
            <pc:docMk/>
            <pc:sldMk cId="3969486195" sldId="368"/>
            <ac:spMk id="11" creationId="{D6320AF9-619A-4175-865B-5663E1AEF4C5}"/>
          </ac:spMkLst>
        </pc:spChg>
        <pc:spChg chg="add">
          <ac:chgData name="Monster , Marilyn" userId="9716e5b7-4260-4f7e-92a2-929d3931d54b" providerId="ADAL" clId="{1CC7739C-2A13-41D8-A3C0-7745F34FCD29}" dt="2024-01-12T12:02:05.736" v="2583" actId="26606"/>
          <ac:spMkLst>
            <pc:docMk/>
            <pc:sldMk cId="3969486195" sldId="368"/>
            <ac:spMk id="17" creationId="{7E018740-5C2B-4A41-AC1A-7E68D1EC1954}"/>
          </ac:spMkLst>
        </pc:spChg>
        <pc:spChg chg="add">
          <ac:chgData name="Monster , Marilyn" userId="9716e5b7-4260-4f7e-92a2-929d3931d54b" providerId="ADAL" clId="{1CC7739C-2A13-41D8-A3C0-7745F34FCD29}" dt="2024-01-12T12:02:05.736" v="2583" actId="26606"/>
          <ac:spMkLst>
            <pc:docMk/>
            <pc:sldMk cId="3969486195" sldId="368"/>
            <ac:spMk id="19" creationId="{166F75A4-C475-4941-8EE2-B80A06A2C1BB}"/>
          </ac:spMkLst>
        </pc:spChg>
        <pc:spChg chg="add">
          <ac:chgData name="Monster , Marilyn" userId="9716e5b7-4260-4f7e-92a2-929d3931d54b" providerId="ADAL" clId="{1CC7739C-2A13-41D8-A3C0-7745F34FCD29}" dt="2024-01-12T12:02:05.736" v="2583" actId="26606"/>
          <ac:spMkLst>
            <pc:docMk/>
            <pc:sldMk cId="3969486195" sldId="368"/>
            <ac:spMk id="21" creationId="{A032553A-72E8-4B0D-8405-FF9771C9AF05}"/>
          </ac:spMkLst>
        </pc:spChg>
        <pc:spChg chg="add">
          <ac:chgData name="Monster , Marilyn" userId="9716e5b7-4260-4f7e-92a2-929d3931d54b" providerId="ADAL" clId="{1CC7739C-2A13-41D8-A3C0-7745F34FCD29}" dt="2024-01-12T12:02:05.736" v="2583" actId="26606"/>
          <ac:spMkLst>
            <pc:docMk/>
            <pc:sldMk cId="3969486195" sldId="368"/>
            <ac:spMk id="23" creationId="{765800AC-C3B9-498E-87BC-29FAE4C76B21}"/>
          </ac:spMkLst>
        </pc:spChg>
        <pc:spChg chg="add">
          <ac:chgData name="Monster , Marilyn" userId="9716e5b7-4260-4f7e-92a2-929d3931d54b" providerId="ADAL" clId="{1CC7739C-2A13-41D8-A3C0-7745F34FCD29}" dt="2024-01-12T12:02:05.736" v="2583" actId="26606"/>
          <ac:spMkLst>
            <pc:docMk/>
            <pc:sldMk cId="3969486195" sldId="368"/>
            <ac:spMk id="25" creationId="{1F9D6ACB-2FF4-49F9-978A-E0D5327FC635}"/>
          </ac:spMkLst>
        </pc:spChg>
        <pc:spChg chg="add">
          <ac:chgData name="Monster , Marilyn" userId="9716e5b7-4260-4f7e-92a2-929d3931d54b" providerId="ADAL" clId="{1CC7739C-2A13-41D8-A3C0-7745F34FCD29}" dt="2024-01-12T12:02:05.736" v="2583" actId="26606"/>
          <ac:spMkLst>
            <pc:docMk/>
            <pc:sldMk cId="3969486195" sldId="368"/>
            <ac:spMk id="27" creationId="{A5EC319D-0FEA-4B95-A3EA-01E35672C95B}"/>
          </ac:spMkLst>
        </pc:spChg>
        <pc:picChg chg="add mod">
          <ac:chgData name="Monster , Marilyn" userId="9716e5b7-4260-4f7e-92a2-929d3931d54b" providerId="ADAL" clId="{1CC7739C-2A13-41D8-A3C0-7745F34FCD29}" dt="2024-01-12T12:02:39.068" v="2589" actId="170"/>
          <ac:picMkLst>
            <pc:docMk/>
            <pc:sldMk cId="3969486195" sldId="368"/>
            <ac:picMk id="4" creationId="{D1B2AD76-729F-3228-4C95-2BEFC64751DD}"/>
          </ac:picMkLst>
        </pc:picChg>
        <pc:cxnChg chg="add">
          <ac:chgData name="Monster , Marilyn" userId="9716e5b7-4260-4f7e-92a2-929d3931d54b" providerId="ADAL" clId="{1CC7739C-2A13-41D8-A3C0-7745F34FCD29}" dt="2024-01-12T12:02:05.736" v="2583" actId="26606"/>
          <ac:cxnSpMkLst>
            <pc:docMk/>
            <pc:sldMk cId="3969486195" sldId="368"/>
            <ac:cxnSpMk id="13" creationId="{063B6EC6-D752-4EE7-908B-F8F19E8C7FEA}"/>
          </ac:cxnSpMkLst>
        </pc:cxnChg>
        <pc:cxnChg chg="add">
          <ac:chgData name="Monster , Marilyn" userId="9716e5b7-4260-4f7e-92a2-929d3931d54b" providerId="ADAL" clId="{1CC7739C-2A13-41D8-A3C0-7745F34FCD29}" dt="2024-01-12T12:02:05.736" v="2583" actId="26606"/>
          <ac:cxnSpMkLst>
            <pc:docMk/>
            <pc:sldMk cId="3969486195" sldId="368"/>
            <ac:cxnSpMk id="15" creationId="{EFECD4E8-AD3E-4228-82A2-9461958EA94D}"/>
          </ac:cxnSpMkLst>
        </pc:cxnChg>
      </pc:sldChg>
      <pc:sldChg chg="addSp modSp new mod modAnim modNotesTx">
        <pc:chgData name="Monster , Marilyn" userId="9716e5b7-4260-4f7e-92a2-929d3931d54b" providerId="ADAL" clId="{1CC7739C-2A13-41D8-A3C0-7745F34FCD29}" dt="2024-01-12T12:24:39.482" v="4057" actId="20577"/>
        <pc:sldMkLst>
          <pc:docMk/>
          <pc:sldMk cId="3990394974" sldId="369"/>
        </pc:sldMkLst>
        <pc:spChg chg="mod">
          <ac:chgData name="Monster , Marilyn" userId="9716e5b7-4260-4f7e-92a2-929d3931d54b" providerId="ADAL" clId="{1CC7739C-2A13-41D8-A3C0-7745F34FCD29}" dt="2024-01-12T12:17:32.424" v="2879" actId="20577"/>
          <ac:spMkLst>
            <pc:docMk/>
            <pc:sldMk cId="3990394974" sldId="369"/>
            <ac:spMk id="2" creationId="{FAD83191-71E1-AAF3-8111-1F35D1F445D1}"/>
          </ac:spMkLst>
        </pc:spChg>
        <pc:spChg chg="mod">
          <ac:chgData name="Monster , Marilyn" userId="9716e5b7-4260-4f7e-92a2-929d3931d54b" providerId="ADAL" clId="{1CC7739C-2A13-41D8-A3C0-7745F34FCD29}" dt="2024-01-12T12:20:46.198" v="3269" actId="20577"/>
          <ac:spMkLst>
            <pc:docMk/>
            <pc:sldMk cId="3990394974" sldId="369"/>
            <ac:spMk id="3" creationId="{F366ADC3-D649-98C5-CDB5-11D29ADE38E0}"/>
          </ac:spMkLst>
        </pc:spChg>
        <pc:spChg chg="add mod">
          <ac:chgData name="Monster , Marilyn" userId="9716e5b7-4260-4f7e-92a2-929d3931d54b" providerId="ADAL" clId="{1CC7739C-2A13-41D8-A3C0-7745F34FCD29}" dt="2024-01-12T12:23:22.209" v="3739" actId="1076"/>
          <ac:spMkLst>
            <pc:docMk/>
            <pc:sldMk cId="3990394974" sldId="369"/>
            <ac:spMk id="4" creationId="{F8CF8869-0DB5-8418-D95B-DC1F7494ED42}"/>
          </ac:spMkLst>
        </pc:spChg>
      </pc:sldChg>
      <pc:sldMasterChg chg="modSldLayout">
        <pc:chgData name="Monster , Marilyn" userId="9716e5b7-4260-4f7e-92a2-929d3931d54b" providerId="ADAL" clId="{1CC7739C-2A13-41D8-A3C0-7745F34FCD29}" dt="2024-01-12T11:49:21.926" v="1609" actId="2711"/>
        <pc:sldMasterMkLst>
          <pc:docMk/>
          <pc:sldMasterMk cId="3570451868" sldId="2147483744"/>
        </pc:sldMasterMkLst>
        <pc:sldLayoutChg chg="delSp modSp mod">
          <pc:chgData name="Monster , Marilyn" userId="9716e5b7-4260-4f7e-92a2-929d3931d54b" providerId="ADAL" clId="{1CC7739C-2A13-41D8-A3C0-7745F34FCD29}" dt="2024-01-12T11:49:21.926" v="1609" actId="2711"/>
          <pc:sldLayoutMkLst>
            <pc:docMk/>
            <pc:sldMasterMk cId="3570451868" sldId="2147483744"/>
            <pc:sldLayoutMk cId="995688011" sldId="2147483746"/>
          </pc:sldLayoutMkLst>
          <pc:spChg chg="mod">
            <ac:chgData name="Monster , Marilyn" userId="9716e5b7-4260-4f7e-92a2-929d3931d54b" providerId="ADAL" clId="{1CC7739C-2A13-41D8-A3C0-7745F34FCD29}" dt="2024-01-12T11:49:16.768" v="1608" actId="2711"/>
            <ac:spMkLst>
              <pc:docMk/>
              <pc:sldMasterMk cId="3570451868" sldId="2147483744"/>
              <pc:sldLayoutMk cId="995688011" sldId="2147483746"/>
              <ac:spMk id="2" creationId="{00000000-0000-0000-0000-000000000000}"/>
            </ac:spMkLst>
          </pc:spChg>
          <pc:spChg chg="mod">
            <ac:chgData name="Monster , Marilyn" userId="9716e5b7-4260-4f7e-92a2-929d3931d54b" providerId="ADAL" clId="{1CC7739C-2A13-41D8-A3C0-7745F34FCD29}" dt="2024-01-12T11:49:21.926" v="1609" actId="2711"/>
            <ac:spMkLst>
              <pc:docMk/>
              <pc:sldMasterMk cId="3570451868" sldId="2147483744"/>
              <pc:sldLayoutMk cId="995688011" sldId="2147483746"/>
              <ac:spMk id="3" creationId="{00000000-0000-0000-0000-000000000000}"/>
            </ac:spMkLst>
          </pc:spChg>
          <pc:spChg chg="del">
            <ac:chgData name="Monster , Marilyn" userId="9716e5b7-4260-4f7e-92a2-929d3931d54b" providerId="ADAL" clId="{1CC7739C-2A13-41D8-A3C0-7745F34FCD29}" dt="2024-01-12T11:45:44.141" v="1411" actId="478"/>
            <ac:spMkLst>
              <pc:docMk/>
              <pc:sldMasterMk cId="3570451868" sldId="2147483744"/>
              <pc:sldLayoutMk cId="995688011" sldId="2147483746"/>
              <ac:spMk id="4" creationId="{00000000-0000-0000-0000-000000000000}"/>
            </ac:spMkLst>
          </pc:spChg>
          <pc:spChg chg="del">
            <ac:chgData name="Monster , Marilyn" userId="9716e5b7-4260-4f7e-92a2-929d3931d54b" providerId="ADAL" clId="{1CC7739C-2A13-41D8-A3C0-7745F34FCD29}" dt="2024-01-12T11:45:42.401" v="1410" actId="478"/>
            <ac:spMkLst>
              <pc:docMk/>
              <pc:sldMasterMk cId="3570451868" sldId="2147483744"/>
              <pc:sldLayoutMk cId="995688011" sldId="2147483746"/>
              <ac:spMk id="5" creationId="{00000000-0000-0000-0000-000000000000}"/>
            </ac:spMkLst>
          </pc:spChg>
          <pc:spChg chg="del">
            <ac:chgData name="Monster , Marilyn" userId="9716e5b7-4260-4f7e-92a2-929d3931d54b" providerId="ADAL" clId="{1CC7739C-2A13-41D8-A3C0-7745F34FCD29}" dt="2024-01-12T11:45:45.644" v="1412" actId="478"/>
            <ac:spMkLst>
              <pc:docMk/>
              <pc:sldMasterMk cId="3570451868" sldId="2147483744"/>
              <pc:sldLayoutMk cId="995688011" sldId="2147483746"/>
              <ac:spMk id="6"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60" cy="498056"/>
          </a:xfrm>
          <a:prstGeom prst="rect">
            <a:avLst/>
          </a:prstGeom>
        </p:spPr>
        <p:txBody>
          <a:bodyPr vert="horz" lIns="91492" tIns="45745" rIns="91492" bIns="45745"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60" cy="498056"/>
          </a:xfrm>
          <a:prstGeom prst="rect">
            <a:avLst/>
          </a:prstGeom>
        </p:spPr>
        <p:txBody>
          <a:bodyPr vert="horz" lIns="91492" tIns="45745" rIns="91492" bIns="45745" rtlCol="0"/>
          <a:lstStyle>
            <a:lvl1pPr algn="r">
              <a:defRPr sz="1200"/>
            </a:lvl1pPr>
          </a:lstStyle>
          <a:p>
            <a:fld id="{64F47561-ABCE-4003-ABFF-CC906C315472}" type="datetimeFigureOut">
              <a:rPr lang="nl-NL" smtClean="0"/>
              <a:t>17-1-2024</a:t>
            </a:fld>
            <a:endParaRPr lang="nl-NL"/>
          </a:p>
        </p:txBody>
      </p:sp>
      <p:sp>
        <p:nvSpPr>
          <p:cNvPr id="4" name="Tijdelijke aanduiding voor voettekst 3"/>
          <p:cNvSpPr>
            <a:spLocks noGrp="1"/>
          </p:cNvSpPr>
          <p:nvPr>
            <p:ph type="ftr" sz="quarter" idx="2"/>
          </p:nvPr>
        </p:nvSpPr>
        <p:spPr>
          <a:xfrm>
            <a:off x="1" y="9428584"/>
            <a:ext cx="2945660" cy="498055"/>
          </a:xfrm>
          <a:prstGeom prst="rect">
            <a:avLst/>
          </a:prstGeom>
        </p:spPr>
        <p:txBody>
          <a:bodyPr vert="horz" lIns="91492" tIns="45745" rIns="91492" bIns="45745"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60" cy="498055"/>
          </a:xfrm>
          <a:prstGeom prst="rect">
            <a:avLst/>
          </a:prstGeom>
        </p:spPr>
        <p:txBody>
          <a:bodyPr vert="horz" lIns="91492" tIns="45745" rIns="91492" bIns="45745" rtlCol="0" anchor="b"/>
          <a:lstStyle>
            <a:lvl1pPr algn="r">
              <a:defRPr sz="1200"/>
            </a:lvl1pPr>
          </a:lstStyle>
          <a:p>
            <a:fld id="{A940FDEB-3050-4FB0-98A6-25575720D52E}" type="slidenum">
              <a:rPr lang="nl-NL" smtClean="0"/>
              <a:t>‹nr.›</a:t>
            </a:fld>
            <a:endParaRPr lang="nl-NL"/>
          </a:p>
        </p:txBody>
      </p:sp>
    </p:spTree>
    <p:extLst>
      <p:ext uri="{BB962C8B-B14F-4D97-AF65-F5344CB8AC3E}">
        <p14:creationId xmlns:p14="http://schemas.microsoft.com/office/powerpoint/2010/main" val="1475408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60" cy="498056"/>
          </a:xfrm>
          <a:prstGeom prst="rect">
            <a:avLst/>
          </a:prstGeom>
        </p:spPr>
        <p:txBody>
          <a:bodyPr vert="horz" lIns="91492" tIns="45745" rIns="91492" bIns="45745"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60" cy="498056"/>
          </a:xfrm>
          <a:prstGeom prst="rect">
            <a:avLst/>
          </a:prstGeom>
        </p:spPr>
        <p:txBody>
          <a:bodyPr vert="horz" lIns="91492" tIns="45745" rIns="91492" bIns="45745" rtlCol="0"/>
          <a:lstStyle>
            <a:lvl1pPr algn="r">
              <a:defRPr sz="1200"/>
            </a:lvl1pPr>
          </a:lstStyle>
          <a:p>
            <a:fld id="{7D65FCB6-CC96-4449-8B2A-F3734DE1A34C}" type="datetimeFigureOut">
              <a:rPr lang="nl-NL" smtClean="0"/>
              <a:t>17-1-2024</a:t>
            </a:fld>
            <a:endParaRPr lang="nl-NL"/>
          </a:p>
        </p:txBody>
      </p:sp>
      <p:sp>
        <p:nvSpPr>
          <p:cNvPr id="4" name="Tijdelijke aanduiding voor dia-afbeelding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92" tIns="45745" rIns="91492" bIns="45745" rtlCol="0" anchor="ctr"/>
          <a:lstStyle/>
          <a:p>
            <a:endParaRPr lang="nl-NL"/>
          </a:p>
        </p:txBody>
      </p:sp>
      <p:sp>
        <p:nvSpPr>
          <p:cNvPr id="5" name="Tijdelijke aanduiding voor notities 4"/>
          <p:cNvSpPr>
            <a:spLocks noGrp="1"/>
          </p:cNvSpPr>
          <p:nvPr>
            <p:ph type="body" sz="quarter" idx="3"/>
          </p:nvPr>
        </p:nvSpPr>
        <p:spPr>
          <a:xfrm>
            <a:off x="679768" y="4777195"/>
            <a:ext cx="5438140" cy="3908613"/>
          </a:xfrm>
          <a:prstGeom prst="rect">
            <a:avLst/>
          </a:prstGeom>
        </p:spPr>
        <p:txBody>
          <a:bodyPr vert="horz" lIns="91492" tIns="45745" rIns="91492" bIns="4574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428584"/>
            <a:ext cx="2945660" cy="498055"/>
          </a:xfrm>
          <a:prstGeom prst="rect">
            <a:avLst/>
          </a:prstGeom>
        </p:spPr>
        <p:txBody>
          <a:bodyPr vert="horz" lIns="91492" tIns="45745" rIns="91492" bIns="45745"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60" cy="498055"/>
          </a:xfrm>
          <a:prstGeom prst="rect">
            <a:avLst/>
          </a:prstGeom>
        </p:spPr>
        <p:txBody>
          <a:bodyPr vert="horz" lIns="91492" tIns="45745" rIns="91492" bIns="45745" rtlCol="0" anchor="b"/>
          <a:lstStyle>
            <a:lvl1pPr algn="r">
              <a:defRPr sz="1200"/>
            </a:lvl1pPr>
          </a:lstStyle>
          <a:p>
            <a:fld id="{C6CB9572-3903-497E-943E-5345FAFAB2BE}" type="slidenum">
              <a:rPr lang="nl-NL" smtClean="0"/>
              <a:t>‹nr.›</a:t>
            </a:fld>
            <a:endParaRPr lang="nl-NL"/>
          </a:p>
        </p:txBody>
      </p:sp>
    </p:spTree>
    <p:extLst>
      <p:ext uri="{BB962C8B-B14F-4D97-AF65-F5344CB8AC3E}">
        <p14:creationId xmlns:p14="http://schemas.microsoft.com/office/powerpoint/2010/main" val="115945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9BF9A-1540-FDCA-1F30-E6673CE0485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7DEB258-3296-BF6C-BBFB-BB5800F0601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259DCEC-2B84-F9D3-6B87-FC9A957711A0}"/>
              </a:ext>
            </a:extLst>
          </p:cNvPr>
          <p:cNvSpPr>
            <a:spLocks noGrp="1"/>
          </p:cNvSpPr>
          <p:nvPr>
            <p:ph type="body" idx="1"/>
          </p:nvPr>
        </p:nvSpPr>
        <p:spPr/>
        <p:txBody>
          <a:bodyPr/>
          <a:lstStyle/>
          <a:p>
            <a:r>
              <a:rPr lang="nl-NL"/>
              <a:t>Vervolgens de decanen: </a:t>
            </a:r>
          </a:p>
          <a:p>
            <a:r>
              <a:rPr lang="nl-NL"/>
              <a:t>De decanen geven op de achtergrond het keuzeprogramma</a:t>
            </a:r>
            <a:r>
              <a:rPr lang="nl-NL" baseline="0"/>
              <a:t> vorm en zijn vraagbaak voor de mentoren. Heeft een leerling meer hulp nodig dan de mentor kan bieden, dan kan hij/zij contact opnemen met de decanen.</a:t>
            </a:r>
            <a:endParaRPr lang="nl-NL"/>
          </a:p>
        </p:txBody>
      </p:sp>
      <p:sp>
        <p:nvSpPr>
          <p:cNvPr id="4" name="Tijdelijke aanduiding voor dianummer 3">
            <a:extLst>
              <a:ext uri="{FF2B5EF4-FFF2-40B4-BE49-F238E27FC236}">
                <a16:creationId xmlns:a16="http://schemas.microsoft.com/office/drawing/2014/main" id="{FFDB6FAF-FBA7-C96F-C304-5D0DB88D796F}"/>
              </a:ext>
            </a:extLst>
          </p:cNvPr>
          <p:cNvSpPr>
            <a:spLocks noGrp="1"/>
          </p:cNvSpPr>
          <p:nvPr>
            <p:ph type="sldNum" sz="quarter" idx="10"/>
          </p:nvPr>
        </p:nvSpPr>
        <p:spPr/>
        <p:txBody>
          <a:bodyPr/>
          <a:lstStyle/>
          <a:p>
            <a:fld id="{C6CB9572-3903-497E-943E-5345FAFAB2BE}" type="slidenum">
              <a:rPr lang="nl-NL" smtClean="0"/>
              <a:t>2</a:t>
            </a:fld>
            <a:endParaRPr lang="nl-NL"/>
          </a:p>
        </p:txBody>
      </p:sp>
    </p:spTree>
    <p:extLst>
      <p:ext uri="{BB962C8B-B14F-4D97-AF65-F5344CB8AC3E}">
        <p14:creationId xmlns:p14="http://schemas.microsoft.com/office/powerpoint/2010/main" val="1016416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Binnen de meeste profielen kan gekozen worden tussen meerdere varianten van wiskunde. Alleen in N&amp;T is wiskunde B verplicht. Hierbij kan eventueel nog extra wiskunde D gekozen worden. Bij de maatschappijprofielen is wiskunde A de meest gebruikelijke keuze, omdat hier bijvoorbeeld statistiek in zit, wat voor veel vervolgstudies nuttig is. Bij beide profielen kan echter ook voor wiskunde B gekozen worden. Bij het profiel C&amp;M kan daarnaast vanaf klas 5 gekozen worden voor wiskunde C in plaats van wiskunde A. Bij het profiel N&amp;G kan zowel wiskunde B als wiskunde A gekozen worden.</a:t>
            </a:r>
          </a:p>
          <a:p>
            <a:endParaRPr lang="nl-NL"/>
          </a:p>
        </p:txBody>
      </p:sp>
      <p:sp>
        <p:nvSpPr>
          <p:cNvPr id="4" name="Tijdelijke aanduiding voor dianummer 3"/>
          <p:cNvSpPr>
            <a:spLocks noGrp="1"/>
          </p:cNvSpPr>
          <p:nvPr>
            <p:ph type="sldNum" sz="quarter" idx="5"/>
          </p:nvPr>
        </p:nvSpPr>
        <p:spPr/>
        <p:txBody>
          <a:bodyPr/>
          <a:lstStyle/>
          <a:p>
            <a:fld id="{C6CB9572-3903-497E-943E-5345FAFAB2BE}" type="slidenum">
              <a:rPr lang="nl-NL" smtClean="0"/>
              <a:t>13</a:t>
            </a:fld>
            <a:endParaRPr lang="nl-NL"/>
          </a:p>
        </p:txBody>
      </p:sp>
    </p:spTree>
    <p:extLst>
      <p:ext uri="{BB962C8B-B14F-4D97-AF65-F5344CB8AC3E}">
        <p14:creationId xmlns:p14="http://schemas.microsoft.com/office/powerpoint/2010/main" val="2308404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 het SGL kunnen leerlingen in de vrije ruimte twee vakken kiezen. Dit is één vak meer dan op de meeste andere scholen. Een groot voordeel van dit extra vak is dat leerlingen bij het eindexamen nog een ‘joker’ hebben. In principe kunnen alle vakken gekozen worden in het vrije deel. De enige uitzondering is dat bij C&amp;M niet voor natuurkunde, scheikunde of wiskunde D gekozen kan worden.</a:t>
            </a:r>
          </a:p>
        </p:txBody>
      </p:sp>
      <p:sp>
        <p:nvSpPr>
          <p:cNvPr id="4" name="Tijdelijke aanduiding voor dianummer 3"/>
          <p:cNvSpPr>
            <a:spLocks noGrp="1"/>
          </p:cNvSpPr>
          <p:nvPr>
            <p:ph type="sldNum" sz="quarter" idx="5"/>
          </p:nvPr>
        </p:nvSpPr>
        <p:spPr/>
        <p:txBody>
          <a:bodyPr/>
          <a:lstStyle/>
          <a:p>
            <a:fld id="{C6CB9572-3903-497E-943E-5345FAFAB2BE}" type="slidenum">
              <a:rPr lang="nl-NL" smtClean="0"/>
              <a:t>14</a:t>
            </a:fld>
            <a:endParaRPr lang="nl-NL"/>
          </a:p>
        </p:txBody>
      </p:sp>
    </p:spTree>
    <p:extLst>
      <p:ext uri="{BB962C8B-B14F-4D97-AF65-F5344CB8AC3E}">
        <p14:creationId xmlns:p14="http://schemas.microsoft.com/office/powerpoint/2010/main" val="2522535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Filosofie is een nieuw vak, wat het lastiger maakt om in te schatten of het een goede keuze is. Het is in principe geschikt voor elke gymnasiast, of deze nu alfa-, </a:t>
            </a:r>
            <a:r>
              <a:rPr lang="nl-NL" err="1"/>
              <a:t>beta</a:t>
            </a:r>
            <a:r>
              <a:rPr lang="nl-NL"/>
              <a:t>- of gamma-belangstelling heeft. Dat kun je zien aan de onderwerpen. Leerlingen oefenen zich in tal van vaardigheden (zie slide). Leerlingen die filosofie kiezen, hebben over het algemeen belangstelling voor het ontwikkelen van deze vaardigheden en zijn niet bang om te puzzelen.</a:t>
            </a:r>
          </a:p>
          <a:p>
            <a:endParaRPr lang="nl-NL"/>
          </a:p>
          <a:p>
            <a:r>
              <a:rPr lang="nl-NL"/>
              <a:t>Het eindexamenthema voor dit cohort is de verhouding tussen mens, techniek en wetenschap. Dit gaat dus om vragen als: is technologie een middel dat wij beheersen, of beheerst zij ons? Welke gevolgen hebben wetenschappelijke theorieën en ontdekkingen voor het menselijk bestaan? Etc.</a:t>
            </a:r>
          </a:p>
          <a:p>
            <a:endParaRPr lang="nl-NL"/>
          </a:p>
          <a:p>
            <a:r>
              <a:rPr lang="nl-NL"/>
              <a:t>Filosofie komt langs in de keuzecarrousel en er is in het voorjaar een proefles.</a:t>
            </a:r>
          </a:p>
        </p:txBody>
      </p:sp>
      <p:sp>
        <p:nvSpPr>
          <p:cNvPr id="4" name="Tijdelijke aanduiding voor dianummer 3"/>
          <p:cNvSpPr>
            <a:spLocks noGrp="1"/>
          </p:cNvSpPr>
          <p:nvPr>
            <p:ph type="sldNum" sz="quarter" idx="5"/>
          </p:nvPr>
        </p:nvSpPr>
        <p:spPr/>
        <p:txBody>
          <a:bodyPr/>
          <a:lstStyle/>
          <a:p>
            <a:fld id="{C6CB9572-3903-497E-943E-5345FAFAB2BE}" type="slidenum">
              <a:rPr lang="nl-NL" smtClean="0"/>
              <a:t>15</a:t>
            </a:fld>
            <a:endParaRPr lang="nl-NL"/>
          </a:p>
        </p:txBody>
      </p:sp>
    </p:spTree>
    <p:extLst>
      <p:ext uri="{BB962C8B-B14F-4D97-AF65-F5344CB8AC3E}">
        <p14:creationId xmlns:p14="http://schemas.microsoft.com/office/powerpoint/2010/main" val="1766799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gemeenschappelijk deel is voor iedereen hetzelfde. Enige keuze hierin: welke van de twee klassieke</a:t>
            </a:r>
            <a:r>
              <a:rPr lang="nl-NL" baseline="0"/>
              <a:t> talen?</a:t>
            </a:r>
          </a:p>
          <a:p>
            <a:r>
              <a:rPr lang="nl-NL" baseline="0"/>
              <a:t>Het profieldeel bestaat altijd uit 4 vakken met enige samenhang; daarbinnen bestaat een beperkte keuze.</a:t>
            </a:r>
          </a:p>
          <a:p>
            <a:r>
              <a:rPr lang="nl-NL" baseline="0"/>
              <a:t>Het vrije deel bestaat uit 2 vakken; volledig vrije keuze (binnen grenzen van wat praktisch mogelijk is </a:t>
            </a:r>
            <a:r>
              <a:rPr lang="nl-NL" baseline="0" err="1"/>
              <a:t>ivm</a:t>
            </a:r>
            <a:r>
              <a:rPr lang="nl-NL" baseline="0"/>
              <a:t> rooster).</a:t>
            </a:r>
          </a:p>
          <a:p>
            <a:endParaRPr lang="nl-NL" baseline="0"/>
          </a:p>
          <a:p>
            <a:r>
              <a:rPr lang="nl-NL" baseline="0"/>
              <a:t>In totaal volgt een leerling dus in principe 9 vakken voor zijn/haar examen. Na periode 1 in klas 5 kunnen dat er eventueel 8 worden, mocht dat nodig blijken. </a:t>
            </a:r>
            <a:endParaRPr lang="nl-NL"/>
          </a:p>
        </p:txBody>
      </p:sp>
      <p:sp>
        <p:nvSpPr>
          <p:cNvPr id="4" name="Tijdelijke aanduiding voor dianummer 3"/>
          <p:cNvSpPr>
            <a:spLocks noGrp="1"/>
          </p:cNvSpPr>
          <p:nvPr>
            <p:ph type="sldNum" sz="quarter" idx="10"/>
          </p:nvPr>
        </p:nvSpPr>
        <p:spPr/>
        <p:txBody>
          <a:bodyPr/>
          <a:lstStyle/>
          <a:p>
            <a:fld id="{C6CB9572-3903-497E-943E-5345FAFAB2BE}" type="slidenum">
              <a:rPr lang="nl-NL" smtClean="0"/>
              <a:t>16</a:t>
            </a:fld>
            <a:endParaRPr lang="nl-NL"/>
          </a:p>
        </p:txBody>
      </p:sp>
    </p:spTree>
    <p:extLst>
      <p:ext uri="{BB962C8B-B14F-4D97-AF65-F5344CB8AC3E}">
        <p14:creationId xmlns:p14="http://schemas.microsoft.com/office/powerpoint/2010/main" val="2476897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Wie begeleiden uw kind bij de profielkeuze?</a:t>
            </a:r>
          </a:p>
        </p:txBody>
      </p:sp>
      <p:sp>
        <p:nvSpPr>
          <p:cNvPr id="4" name="Tijdelijke aanduiding voor dianummer 3"/>
          <p:cNvSpPr>
            <a:spLocks noGrp="1"/>
          </p:cNvSpPr>
          <p:nvPr>
            <p:ph type="sldNum" sz="quarter" idx="5"/>
          </p:nvPr>
        </p:nvSpPr>
        <p:spPr/>
        <p:txBody>
          <a:bodyPr/>
          <a:lstStyle/>
          <a:p>
            <a:fld id="{C6CB9572-3903-497E-943E-5345FAFAB2BE}" type="slidenum">
              <a:rPr lang="nl-NL" smtClean="0"/>
              <a:t>17</a:t>
            </a:fld>
            <a:endParaRPr lang="nl-NL"/>
          </a:p>
        </p:txBody>
      </p:sp>
    </p:spTree>
    <p:extLst>
      <p:ext uri="{BB962C8B-B14F-4D97-AF65-F5344CB8AC3E}">
        <p14:creationId xmlns:p14="http://schemas.microsoft.com/office/powerpoint/2010/main" val="2936109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a:t>Allereerst de mentoren: zij zorgen voor de informatie en zijn het eerste aanspreekpunt bij vragen.</a:t>
            </a:r>
            <a:endParaRPr lang="nl-NL"/>
          </a:p>
        </p:txBody>
      </p:sp>
      <p:sp>
        <p:nvSpPr>
          <p:cNvPr id="4" name="Tijdelijke aanduiding voor dianummer 3"/>
          <p:cNvSpPr>
            <a:spLocks noGrp="1"/>
          </p:cNvSpPr>
          <p:nvPr>
            <p:ph type="sldNum" sz="quarter" idx="10"/>
          </p:nvPr>
        </p:nvSpPr>
        <p:spPr/>
        <p:txBody>
          <a:bodyPr/>
          <a:lstStyle/>
          <a:p>
            <a:fld id="{C6CB9572-3903-497E-943E-5345FAFAB2BE}" type="slidenum">
              <a:rPr lang="nl-NL" smtClean="0"/>
              <a:t>18</a:t>
            </a:fld>
            <a:endParaRPr lang="nl-NL"/>
          </a:p>
        </p:txBody>
      </p:sp>
    </p:spTree>
    <p:extLst>
      <p:ext uri="{BB962C8B-B14F-4D97-AF65-F5344CB8AC3E}">
        <p14:creationId xmlns:p14="http://schemas.microsoft.com/office/powerpoint/2010/main" val="685311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a:t>
            </a:r>
            <a:r>
              <a:rPr lang="nl-NL" baseline="0"/>
              <a:t> de mentorlessen komt een breed scala aan activiteiten en informatie aan bod: voorlichting over diverse vakken, informatie over keuzes en consequenties daarvan, maar ook en vooral over hoe je nu eigenlijk een goede keuze kunt maken. Daarbij horen handvatten voor zelfreflectie, en individuele hulp en/of gesprekken.</a:t>
            </a:r>
            <a:endParaRPr lang="nl-NL"/>
          </a:p>
        </p:txBody>
      </p:sp>
      <p:sp>
        <p:nvSpPr>
          <p:cNvPr id="4" name="Tijdelijke aanduiding voor dianummer 3"/>
          <p:cNvSpPr>
            <a:spLocks noGrp="1"/>
          </p:cNvSpPr>
          <p:nvPr>
            <p:ph type="sldNum" sz="quarter" idx="10"/>
          </p:nvPr>
        </p:nvSpPr>
        <p:spPr/>
        <p:txBody>
          <a:bodyPr/>
          <a:lstStyle/>
          <a:p>
            <a:fld id="{C6CB9572-3903-497E-943E-5345FAFAB2BE}" type="slidenum">
              <a:rPr lang="nl-NL" smtClean="0"/>
              <a:t>19</a:t>
            </a:fld>
            <a:endParaRPr lang="nl-NL"/>
          </a:p>
        </p:txBody>
      </p:sp>
    </p:spTree>
    <p:extLst>
      <p:ext uri="{BB962C8B-B14F-4D97-AF65-F5344CB8AC3E}">
        <p14:creationId xmlns:p14="http://schemas.microsoft.com/office/powerpoint/2010/main" val="2680219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vakdocent</a:t>
            </a:r>
            <a:r>
              <a:rPr lang="nl-NL" baseline="0"/>
              <a:t> zorgt voor informatie over de </a:t>
            </a:r>
            <a:r>
              <a:rPr lang="nl-NL" baseline="0" err="1"/>
              <a:t>vakinhoud</a:t>
            </a:r>
            <a:r>
              <a:rPr lang="nl-NL" baseline="0"/>
              <a:t>. Deze informatie moet altijd gerelateerd worden aan de leerling zelf: kan ik dat, vind ik dat interessant? Past dit vak bij mij?</a:t>
            </a:r>
          </a:p>
          <a:p>
            <a:r>
              <a:rPr lang="nl-NL">
                <a:ea typeface="Calibri"/>
                <a:cs typeface="Calibri"/>
              </a:rPr>
              <a:t>Vakdocent heeft ook inzicht in de leerling. Kan de leerling het. Wat heeft hij/ zij nog nodig? Of wordt het vak afgeraden?</a:t>
            </a:r>
          </a:p>
        </p:txBody>
      </p:sp>
      <p:sp>
        <p:nvSpPr>
          <p:cNvPr id="4" name="Tijdelijke aanduiding voor dianummer 3"/>
          <p:cNvSpPr>
            <a:spLocks noGrp="1"/>
          </p:cNvSpPr>
          <p:nvPr>
            <p:ph type="sldNum" sz="quarter" idx="10"/>
          </p:nvPr>
        </p:nvSpPr>
        <p:spPr/>
        <p:txBody>
          <a:bodyPr/>
          <a:lstStyle/>
          <a:p>
            <a:fld id="{C6CB9572-3903-497E-943E-5345FAFAB2BE}" type="slidenum">
              <a:rPr lang="nl-NL" smtClean="0"/>
              <a:t>20</a:t>
            </a:fld>
            <a:endParaRPr lang="nl-NL"/>
          </a:p>
        </p:txBody>
      </p:sp>
    </p:spTree>
    <p:extLst>
      <p:ext uri="{BB962C8B-B14F-4D97-AF65-F5344CB8AC3E}">
        <p14:creationId xmlns:p14="http://schemas.microsoft.com/office/powerpoint/2010/main" val="3912831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Vervolgens de decanen: </a:t>
            </a:r>
          </a:p>
          <a:p>
            <a:r>
              <a:rPr lang="nl-NL"/>
              <a:t>De decanen geven op de achtergrond het keuzeprogramma</a:t>
            </a:r>
            <a:r>
              <a:rPr lang="nl-NL" baseline="0"/>
              <a:t> vorm en zijn vraagbaak voor de mentoren. Heeft een leerling meer hulp nodig dan de mentor kan bieden, dan kan hij/zij contact opnemen met de decanen.</a:t>
            </a:r>
            <a:endParaRPr lang="nl-NL"/>
          </a:p>
        </p:txBody>
      </p:sp>
      <p:sp>
        <p:nvSpPr>
          <p:cNvPr id="4" name="Tijdelijke aanduiding voor dianummer 3"/>
          <p:cNvSpPr>
            <a:spLocks noGrp="1"/>
          </p:cNvSpPr>
          <p:nvPr>
            <p:ph type="sldNum" sz="quarter" idx="10"/>
          </p:nvPr>
        </p:nvSpPr>
        <p:spPr/>
        <p:txBody>
          <a:bodyPr/>
          <a:lstStyle/>
          <a:p>
            <a:fld id="{C6CB9572-3903-497E-943E-5345FAFAB2BE}" type="slidenum">
              <a:rPr lang="nl-NL" smtClean="0"/>
              <a:t>21</a:t>
            </a:fld>
            <a:endParaRPr lang="nl-NL"/>
          </a:p>
        </p:txBody>
      </p:sp>
    </p:spTree>
    <p:extLst>
      <p:ext uri="{BB962C8B-B14F-4D97-AF65-F5344CB8AC3E}">
        <p14:creationId xmlns:p14="http://schemas.microsoft.com/office/powerpoint/2010/main" val="1785324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Om de leerlingen zo goed mogelijk te begeleiden in hun profielkeuze organiseren de decanen een aantal activiteiten.</a:t>
            </a:r>
          </a:p>
          <a:p>
            <a:r>
              <a:rPr lang="nl-NL"/>
              <a:t>Tijdens de </a:t>
            </a:r>
            <a:r>
              <a:rPr lang="nl-NL" err="1"/>
              <a:t>keuzecarroussel</a:t>
            </a:r>
            <a:r>
              <a:rPr lang="nl-NL"/>
              <a:t> geven vakdocenten voorlichting over hun vak in de bovenbouw. </a:t>
            </a:r>
          </a:p>
          <a:p>
            <a:r>
              <a:rPr lang="nl-NL"/>
              <a:t>De docenten filosofie en drama komen </a:t>
            </a:r>
            <a:r>
              <a:rPr lang="nl-NL" b="1" u="sng"/>
              <a:t>(tijdens een mentoruur?)</a:t>
            </a:r>
            <a:r>
              <a:rPr lang="nl-NL" b="0" u="none"/>
              <a:t> een proefles geven om leerlingen kennis te laten maken met hun vak.</a:t>
            </a:r>
          </a:p>
          <a:p>
            <a:r>
              <a:rPr lang="nl-NL" b="0" u="none"/>
              <a:t>Ook hebben we zgn. ‘expertlessen’, waarbij bovenbouwleerlingen komen vertellen over het door hen gekozen profiel.</a:t>
            </a:r>
            <a:endParaRPr lang="nl-NL"/>
          </a:p>
          <a:p>
            <a:endParaRPr lang="nl-NL"/>
          </a:p>
        </p:txBody>
      </p:sp>
      <p:sp>
        <p:nvSpPr>
          <p:cNvPr id="4" name="Tijdelijke aanduiding voor dianummer 3"/>
          <p:cNvSpPr>
            <a:spLocks noGrp="1"/>
          </p:cNvSpPr>
          <p:nvPr>
            <p:ph type="sldNum" sz="quarter" idx="5"/>
          </p:nvPr>
        </p:nvSpPr>
        <p:spPr/>
        <p:txBody>
          <a:bodyPr/>
          <a:lstStyle/>
          <a:p>
            <a:fld id="{C6CB9572-3903-497E-943E-5345FAFAB2BE}" type="slidenum">
              <a:rPr lang="nl-NL" smtClean="0"/>
              <a:t>22</a:t>
            </a:fld>
            <a:endParaRPr lang="nl-NL"/>
          </a:p>
        </p:txBody>
      </p:sp>
    </p:spTree>
    <p:extLst>
      <p:ext uri="{BB962C8B-B14F-4D97-AF65-F5344CB8AC3E}">
        <p14:creationId xmlns:p14="http://schemas.microsoft.com/office/powerpoint/2010/main" val="354180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 beginnen met informatie over de vier profielen. Hierbij zullen ook de vier varianten van wiskunde en het nieuwe vak filosofie aan bod komen. Vervolgens gaan we in op de begeleiding en het keuzeproces, waarbij we ook een aantal voorbeelden zullen bekijken. Ook zullen we het hebben over dilemma’s en valkuilen die uw kind tegen kan komen bij de profielkeuze en schetsen we het tijdpad. Uiteraard is er aan het eind van de presentatie gelegenheid tot het stellen van vragen.</a:t>
            </a:r>
          </a:p>
        </p:txBody>
      </p:sp>
      <p:sp>
        <p:nvSpPr>
          <p:cNvPr id="4" name="Tijdelijke aanduiding voor dianummer 3"/>
          <p:cNvSpPr>
            <a:spLocks noGrp="1"/>
          </p:cNvSpPr>
          <p:nvPr>
            <p:ph type="sldNum" sz="quarter" idx="5"/>
          </p:nvPr>
        </p:nvSpPr>
        <p:spPr/>
        <p:txBody>
          <a:bodyPr/>
          <a:lstStyle/>
          <a:p>
            <a:fld id="{C6CB9572-3903-497E-943E-5345FAFAB2BE}" type="slidenum">
              <a:rPr lang="nl-NL" smtClean="0"/>
              <a:t>4</a:t>
            </a:fld>
            <a:endParaRPr lang="nl-NL"/>
          </a:p>
        </p:txBody>
      </p:sp>
    </p:spTree>
    <p:extLst>
      <p:ext uri="{BB962C8B-B14F-4D97-AF65-F5344CB8AC3E}">
        <p14:creationId xmlns:p14="http://schemas.microsoft.com/office/powerpoint/2010/main" val="755130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a:t>
            </a:r>
            <a:r>
              <a:rPr lang="nl-NL" baseline="0"/>
              <a:t> de achtergrond spelen natuurlijk ook de coördinatoren een ondersteunende rol. Zij houden zich echter in principe niet bezig met individuele keuzeproblemen van leerlingen.</a:t>
            </a:r>
            <a:endParaRPr lang="nl-NL" b="1" u="sng"/>
          </a:p>
        </p:txBody>
      </p:sp>
      <p:sp>
        <p:nvSpPr>
          <p:cNvPr id="4" name="Tijdelijke aanduiding voor dianummer 3"/>
          <p:cNvSpPr>
            <a:spLocks noGrp="1"/>
          </p:cNvSpPr>
          <p:nvPr>
            <p:ph type="sldNum" sz="quarter" idx="10"/>
          </p:nvPr>
        </p:nvSpPr>
        <p:spPr/>
        <p:txBody>
          <a:bodyPr/>
          <a:lstStyle/>
          <a:p>
            <a:fld id="{C6CB9572-3903-497E-943E-5345FAFAB2BE}" type="slidenum">
              <a:rPr lang="nl-NL" smtClean="0"/>
              <a:t>23</a:t>
            </a:fld>
            <a:endParaRPr lang="nl-NL"/>
          </a:p>
        </p:txBody>
      </p:sp>
    </p:spTree>
    <p:extLst>
      <p:ext uri="{BB962C8B-B14F-4D97-AF65-F5344CB8AC3E}">
        <p14:creationId xmlns:p14="http://schemas.microsoft.com/office/powerpoint/2010/main" val="395534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Maar vooral hebben we natuurlijk u nodig:</a:t>
            </a:r>
            <a:r>
              <a:rPr lang="nl-NL" baseline="0"/>
              <a:t> de ouders! </a:t>
            </a:r>
            <a:endParaRPr lang="nl-NL"/>
          </a:p>
        </p:txBody>
      </p:sp>
      <p:sp>
        <p:nvSpPr>
          <p:cNvPr id="4" name="Tijdelijke aanduiding voor dianummer 3"/>
          <p:cNvSpPr>
            <a:spLocks noGrp="1"/>
          </p:cNvSpPr>
          <p:nvPr>
            <p:ph type="sldNum" sz="quarter" idx="10"/>
          </p:nvPr>
        </p:nvSpPr>
        <p:spPr/>
        <p:txBody>
          <a:bodyPr/>
          <a:lstStyle/>
          <a:p>
            <a:fld id="{C6CB9572-3903-497E-943E-5345FAFAB2BE}" type="slidenum">
              <a:rPr lang="nl-NL" smtClean="0"/>
              <a:t>24</a:t>
            </a:fld>
            <a:endParaRPr lang="nl-NL"/>
          </a:p>
        </p:txBody>
      </p:sp>
    </p:spTree>
    <p:extLst>
      <p:ext uri="{BB962C8B-B14F-4D97-AF65-F5344CB8AC3E}">
        <p14:creationId xmlns:p14="http://schemas.microsoft.com/office/powerpoint/2010/main" val="3257458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de volgende slides gaan we door het keuzeproces heen.</a:t>
            </a:r>
          </a:p>
        </p:txBody>
      </p:sp>
      <p:sp>
        <p:nvSpPr>
          <p:cNvPr id="4" name="Tijdelijke aanduiding voor dianummer 3"/>
          <p:cNvSpPr>
            <a:spLocks noGrp="1"/>
          </p:cNvSpPr>
          <p:nvPr>
            <p:ph type="sldNum" sz="quarter" idx="5"/>
          </p:nvPr>
        </p:nvSpPr>
        <p:spPr/>
        <p:txBody>
          <a:bodyPr/>
          <a:lstStyle/>
          <a:p>
            <a:fld id="{C6CB9572-3903-497E-943E-5345FAFAB2BE}" type="slidenum">
              <a:rPr lang="nl-NL" smtClean="0"/>
              <a:t>25</a:t>
            </a:fld>
            <a:endParaRPr lang="nl-NL"/>
          </a:p>
        </p:txBody>
      </p:sp>
    </p:spTree>
    <p:extLst>
      <p:ext uri="{BB962C8B-B14F-4D97-AF65-F5344CB8AC3E}">
        <p14:creationId xmlns:p14="http://schemas.microsoft.com/office/powerpoint/2010/main" val="1608456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Aan de </a:t>
            </a:r>
            <a:r>
              <a:rPr lang="en-US" err="1">
                <a:ea typeface="Calibri"/>
                <a:cs typeface="Calibri"/>
              </a:rPr>
              <a:t>lijst</a:t>
            </a:r>
            <a:r>
              <a:rPr lang="en-US">
                <a:ea typeface="Calibri"/>
                <a:cs typeface="Calibri"/>
              </a:rPr>
              <a:t> </a:t>
            </a:r>
            <a:r>
              <a:rPr lang="en-US" err="1">
                <a:ea typeface="Calibri"/>
                <a:cs typeface="Calibri"/>
              </a:rPr>
              <a:t>te</a:t>
            </a:r>
            <a:r>
              <a:rPr lang="en-US">
                <a:ea typeface="Calibri"/>
                <a:cs typeface="Calibri"/>
              </a:rPr>
              <a:t> </a:t>
            </a:r>
            <a:r>
              <a:rPr lang="en-US" err="1">
                <a:ea typeface="Calibri"/>
                <a:cs typeface="Calibri"/>
              </a:rPr>
              <a:t>zien</a:t>
            </a:r>
            <a:r>
              <a:rPr lang="en-US">
                <a:ea typeface="Calibri"/>
                <a:cs typeface="Calibri"/>
              </a:rPr>
              <a:t>, </a:t>
            </a:r>
            <a:r>
              <a:rPr lang="en-US" err="1">
                <a:ea typeface="Calibri"/>
                <a:cs typeface="Calibri"/>
              </a:rPr>
              <a:t>lijkt</a:t>
            </a:r>
            <a:r>
              <a:rPr lang="en-US">
                <a:ea typeface="Calibri"/>
                <a:cs typeface="Calibri"/>
              </a:rPr>
              <a:t> het </a:t>
            </a:r>
            <a:r>
              <a:rPr lang="en-US" err="1">
                <a:ea typeface="Calibri"/>
                <a:cs typeface="Calibri"/>
              </a:rPr>
              <a:t>erop</a:t>
            </a:r>
            <a:r>
              <a:rPr lang="en-US">
                <a:ea typeface="Calibri"/>
                <a:cs typeface="Calibri"/>
              </a:rPr>
              <a:t> </a:t>
            </a:r>
            <a:r>
              <a:rPr lang="en-US" err="1">
                <a:ea typeface="Calibri"/>
                <a:cs typeface="Calibri"/>
              </a:rPr>
              <a:t>dat</a:t>
            </a:r>
            <a:r>
              <a:rPr lang="en-US">
                <a:ea typeface="Calibri"/>
                <a:cs typeface="Calibri"/>
              </a:rPr>
              <a:t> </a:t>
            </a:r>
            <a:r>
              <a:rPr lang="en-US" err="1">
                <a:ea typeface="Calibri"/>
                <a:cs typeface="Calibri"/>
              </a:rPr>
              <a:t>deze</a:t>
            </a:r>
            <a:r>
              <a:rPr lang="en-US">
                <a:ea typeface="Calibri"/>
                <a:cs typeface="Calibri"/>
              </a:rPr>
              <a:t> </a:t>
            </a:r>
            <a:r>
              <a:rPr lang="en-US" err="1">
                <a:ea typeface="Calibri"/>
                <a:cs typeface="Calibri"/>
              </a:rPr>
              <a:t>leerling</a:t>
            </a:r>
            <a:r>
              <a:rPr lang="en-US">
                <a:ea typeface="Calibri"/>
                <a:cs typeface="Calibri"/>
              </a:rPr>
              <a:t> </a:t>
            </a:r>
            <a:r>
              <a:rPr lang="en-US" err="1">
                <a:ea typeface="Calibri"/>
                <a:cs typeface="Calibri"/>
              </a:rPr>
              <a:t>zal</a:t>
            </a:r>
            <a:r>
              <a:rPr lang="en-US">
                <a:ea typeface="Calibri"/>
                <a:cs typeface="Calibri"/>
              </a:rPr>
              <a:t> </a:t>
            </a:r>
            <a:r>
              <a:rPr lang="en-US" err="1">
                <a:ea typeface="Calibri"/>
                <a:cs typeface="Calibri"/>
              </a:rPr>
              <a:t>kiezen</a:t>
            </a:r>
            <a:r>
              <a:rPr lang="en-US">
                <a:ea typeface="Calibri"/>
                <a:cs typeface="Calibri"/>
              </a:rPr>
              <a:t> </a:t>
            </a:r>
            <a:r>
              <a:rPr lang="en-US" err="1">
                <a:ea typeface="Calibri"/>
                <a:cs typeface="Calibri"/>
              </a:rPr>
              <a:t>voor</a:t>
            </a:r>
            <a:r>
              <a:rPr lang="en-US">
                <a:ea typeface="Calibri"/>
                <a:cs typeface="Calibri"/>
              </a:rPr>
              <a:t> C&amp;M. </a:t>
            </a:r>
            <a:endParaRPr lang="en-US"/>
          </a:p>
          <a:p>
            <a:r>
              <a:rPr lang="en-US" err="1">
                <a:ea typeface="Calibri"/>
                <a:cs typeface="Calibri"/>
              </a:rPr>
              <a:t>Gemeenschappelijk</a:t>
            </a:r>
            <a:r>
              <a:rPr lang="en-US">
                <a:ea typeface="Calibri"/>
                <a:cs typeface="Calibri"/>
              </a:rPr>
              <a:t> </a:t>
            </a:r>
            <a:r>
              <a:rPr lang="en-US" err="1">
                <a:ea typeface="Calibri"/>
                <a:cs typeface="Calibri"/>
              </a:rPr>
              <a:t>deel</a:t>
            </a:r>
            <a:r>
              <a:rPr lang="en-US">
                <a:ea typeface="Calibri"/>
                <a:cs typeface="Calibri"/>
              </a:rPr>
              <a:t>: Engel </a:t>
            </a:r>
            <a:r>
              <a:rPr lang="en-US" err="1">
                <a:ea typeface="Calibri"/>
                <a:cs typeface="Calibri"/>
              </a:rPr>
              <a:t>en</a:t>
            </a:r>
            <a:r>
              <a:rPr lang="en-US">
                <a:ea typeface="Calibri"/>
                <a:cs typeface="Calibri"/>
              </a:rPr>
              <a:t> </a:t>
            </a:r>
            <a:r>
              <a:rPr lang="en-US" err="1">
                <a:ea typeface="Calibri"/>
                <a:cs typeface="Calibri"/>
              </a:rPr>
              <a:t>Nederlands</a:t>
            </a:r>
            <a:r>
              <a:rPr lang="en-US">
                <a:ea typeface="Calibri"/>
                <a:cs typeface="Calibri"/>
              </a:rPr>
              <a:t>. </a:t>
            </a:r>
            <a:r>
              <a:rPr lang="en-US" err="1">
                <a:ea typeface="Calibri"/>
                <a:cs typeface="Calibri"/>
              </a:rPr>
              <a:t>Grieks</a:t>
            </a:r>
            <a:r>
              <a:rPr lang="en-US">
                <a:ea typeface="Calibri"/>
                <a:cs typeface="Calibri"/>
              </a:rPr>
              <a:t> </a:t>
            </a:r>
            <a:r>
              <a:rPr lang="en-US" err="1">
                <a:ea typeface="Calibri"/>
                <a:cs typeface="Calibri"/>
              </a:rPr>
              <a:t>een</a:t>
            </a:r>
            <a:r>
              <a:rPr lang="en-US">
                <a:ea typeface="Calibri"/>
                <a:cs typeface="Calibri"/>
              </a:rPr>
              <a:t> 8 </a:t>
            </a:r>
            <a:r>
              <a:rPr lang="en-US" err="1">
                <a:ea typeface="Calibri"/>
                <a:cs typeface="Calibri"/>
              </a:rPr>
              <a:t>en</a:t>
            </a:r>
            <a:r>
              <a:rPr lang="en-US">
                <a:ea typeface="Calibri"/>
                <a:cs typeface="Calibri"/>
              </a:rPr>
              <a:t> is heel </a:t>
            </a:r>
            <a:r>
              <a:rPr lang="en-US" err="1">
                <a:ea typeface="Calibri"/>
                <a:cs typeface="Calibri"/>
              </a:rPr>
              <a:t>leuk</a:t>
            </a:r>
            <a:r>
              <a:rPr lang="en-US">
                <a:ea typeface="Calibri"/>
                <a:cs typeface="Calibri"/>
              </a:rPr>
              <a:t>.  </a:t>
            </a:r>
            <a:r>
              <a:rPr lang="en-US" err="1">
                <a:ea typeface="Calibri"/>
                <a:cs typeface="Calibri"/>
              </a:rPr>
              <a:t>Profieldeel</a:t>
            </a:r>
            <a:r>
              <a:rPr lang="en-US">
                <a:ea typeface="Calibri"/>
                <a:cs typeface="Calibri"/>
              </a:rPr>
              <a:t>: </a:t>
            </a:r>
            <a:r>
              <a:rPr lang="en-US" err="1">
                <a:ea typeface="Calibri"/>
                <a:cs typeface="Calibri"/>
              </a:rPr>
              <a:t>Geschiedenis</a:t>
            </a:r>
            <a:r>
              <a:rPr lang="en-US">
                <a:ea typeface="Calibri"/>
                <a:cs typeface="Calibri"/>
              </a:rPr>
              <a:t>, </a:t>
            </a:r>
            <a:r>
              <a:rPr lang="en-US" err="1">
                <a:ea typeface="Calibri"/>
                <a:cs typeface="Calibri"/>
              </a:rPr>
              <a:t>Wiskunde</a:t>
            </a:r>
            <a:r>
              <a:rPr lang="en-US">
                <a:ea typeface="Calibri"/>
                <a:cs typeface="Calibri"/>
              </a:rPr>
              <a:t> A, AK + </a:t>
            </a:r>
            <a:r>
              <a:rPr lang="en-US" err="1">
                <a:ea typeface="Calibri"/>
                <a:cs typeface="Calibri"/>
              </a:rPr>
              <a:t>keuze</a:t>
            </a:r>
            <a:r>
              <a:rPr lang="en-US">
                <a:ea typeface="Calibri"/>
                <a:cs typeface="Calibri"/>
              </a:rPr>
              <a:t> </a:t>
            </a:r>
            <a:r>
              <a:rPr lang="en-US" err="1">
                <a:ea typeface="Calibri"/>
                <a:cs typeface="Calibri"/>
              </a:rPr>
              <a:t>uit</a:t>
            </a:r>
            <a:r>
              <a:rPr lang="en-US">
                <a:ea typeface="Calibri"/>
                <a:cs typeface="Calibri"/>
              </a:rPr>
              <a:t> alle </a:t>
            </a:r>
            <a:r>
              <a:rPr lang="en-US" err="1">
                <a:ea typeface="Calibri"/>
                <a:cs typeface="Calibri"/>
              </a:rPr>
              <a:t>talen</a:t>
            </a:r>
            <a:r>
              <a:rPr lang="en-US">
                <a:ea typeface="Calibri"/>
                <a:cs typeface="Calibri"/>
              </a:rPr>
              <a:t> </a:t>
            </a:r>
            <a:r>
              <a:rPr lang="en-US" err="1">
                <a:ea typeface="Calibri"/>
                <a:cs typeface="Calibri"/>
              </a:rPr>
              <a:t>en</a:t>
            </a:r>
            <a:r>
              <a:rPr lang="en-US">
                <a:ea typeface="Calibri"/>
                <a:cs typeface="Calibri"/>
              </a:rPr>
              <a:t> </a:t>
            </a:r>
            <a:r>
              <a:rPr lang="en-US" err="1">
                <a:ea typeface="Calibri"/>
                <a:cs typeface="Calibri"/>
              </a:rPr>
              <a:t>kunstvakken</a:t>
            </a:r>
            <a:r>
              <a:rPr lang="en-US">
                <a:ea typeface="Calibri"/>
                <a:cs typeface="Calibri"/>
              </a:rPr>
              <a:t> + filo. Ik </a:t>
            </a:r>
            <a:r>
              <a:rPr lang="en-US" err="1">
                <a:ea typeface="Calibri"/>
                <a:cs typeface="Calibri"/>
              </a:rPr>
              <a:t>kies</a:t>
            </a:r>
            <a:r>
              <a:rPr lang="en-US">
                <a:ea typeface="Calibri"/>
                <a:cs typeface="Calibri"/>
              </a:rPr>
              <a:t> filo.</a:t>
            </a:r>
          </a:p>
          <a:p>
            <a:r>
              <a:rPr lang="en-US" err="1">
                <a:ea typeface="Calibri"/>
                <a:cs typeface="Calibri"/>
              </a:rPr>
              <a:t>Keuze</a:t>
            </a:r>
            <a:r>
              <a:rPr lang="en-US">
                <a:ea typeface="Calibri"/>
                <a:cs typeface="Calibri"/>
              </a:rPr>
              <a:t> </a:t>
            </a:r>
            <a:r>
              <a:rPr lang="en-US" err="1">
                <a:ea typeface="Calibri"/>
                <a:cs typeface="Calibri"/>
              </a:rPr>
              <a:t>deel</a:t>
            </a:r>
            <a:r>
              <a:rPr lang="en-US">
                <a:ea typeface="Calibri"/>
                <a:cs typeface="Calibri"/>
              </a:rPr>
              <a:t>: eco (</a:t>
            </a:r>
            <a:r>
              <a:rPr lang="en-US" err="1">
                <a:ea typeface="Calibri"/>
                <a:cs typeface="Calibri"/>
              </a:rPr>
              <a:t>sta</a:t>
            </a:r>
            <a:r>
              <a:rPr lang="en-US">
                <a:ea typeface="Calibri"/>
                <a:cs typeface="Calibri"/>
              </a:rPr>
              <a:t> er </a:t>
            </a:r>
            <a:r>
              <a:rPr lang="en-US" err="1">
                <a:ea typeface="Calibri"/>
                <a:cs typeface="Calibri"/>
              </a:rPr>
              <a:t>niet</a:t>
            </a:r>
            <a:r>
              <a:rPr lang="en-US">
                <a:ea typeface="Calibri"/>
                <a:cs typeface="Calibri"/>
              </a:rPr>
              <a:t> zo </a:t>
            </a:r>
            <a:r>
              <a:rPr lang="en-US" err="1">
                <a:ea typeface="Calibri"/>
                <a:cs typeface="Calibri"/>
              </a:rPr>
              <a:t>goed</a:t>
            </a:r>
            <a:r>
              <a:rPr lang="en-US">
                <a:ea typeface="Calibri"/>
                <a:cs typeface="Calibri"/>
              </a:rPr>
              <a:t> </a:t>
            </a:r>
            <a:r>
              <a:rPr lang="en-US" err="1">
                <a:ea typeface="Calibri"/>
                <a:cs typeface="Calibri"/>
              </a:rPr>
              <a:t>voor</a:t>
            </a:r>
            <a:r>
              <a:rPr lang="en-US">
                <a:ea typeface="Calibri"/>
                <a:cs typeface="Calibri"/>
              </a:rPr>
              <a:t>, </a:t>
            </a:r>
            <a:r>
              <a:rPr lang="en-US" err="1">
                <a:ea typeface="Calibri"/>
                <a:cs typeface="Calibri"/>
              </a:rPr>
              <a:t>dus</a:t>
            </a:r>
            <a:r>
              <a:rPr lang="en-US">
                <a:ea typeface="Calibri"/>
                <a:cs typeface="Calibri"/>
              </a:rPr>
              <a:t> </a:t>
            </a:r>
            <a:r>
              <a:rPr lang="en-US" err="1">
                <a:ea typeface="Calibri"/>
                <a:cs typeface="Calibri"/>
              </a:rPr>
              <a:t>ik</a:t>
            </a:r>
            <a:r>
              <a:rPr lang="en-US">
                <a:ea typeface="Calibri"/>
                <a:cs typeface="Calibri"/>
              </a:rPr>
              <a:t> ga </a:t>
            </a:r>
            <a:r>
              <a:rPr lang="en-US" err="1">
                <a:ea typeface="Calibri"/>
                <a:cs typeface="Calibri"/>
              </a:rPr>
              <a:t>mijn</a:t>
            </a:r>
            <a:r>
              <a:rPr lang="en-US">
                <a:ea typeface="Calibri"/>
                <a:cs typeface="Calibri"/>
              </a:rPr>
              <a:t> </a:t>
            </a:r>
            <a:r>
              <a:rPr lang="en-US" err="1">
                <a:ea typeface="Calibri"/>
                <a:cs typeface="Calibri"/>
              </a:rPr>
              <a:t>vakdocent</a:t>
            </a:r>
            <a:r>
              <a:rPr lang="en-US">
                <a:ea typeface="Calibri"/>
                <a:cs typeface="Calibri"/>
              </a:rPr>
              <a:t> </a:t>
            </a:r>
            <a:r>
              <a:rPr lang="en-US" err="1">
                <a:ea typeface="Calibri"/>
                <a:cs typeface="Calibri"/>
              </a:rPr>
              <a:t>vragen</a:t>
            </a:r>
            <a:r>
              <a:rPr lang="en-US">
                <a:ea typeface="Calibri"/>
                <a:cs typeface="Calibri"/>
              </a:rPr>
              <a:t> of het </a:t>
            </a:r>
            <a:r>
              <a:rPr lang="en-US" err="1">
                <a:ea typeface="Calibri"/>
                <a:cs typeface="Calibri"/>
              </a:rPr>
              <a:t>een</a:t>
            </a:r>
            <a:r>
              <a:rPr lang="en-US">
                <a:ea typeface="Calibri"/>
                <a:cs typeface="Calibri"/>
              </a:rPr>
              <a:t> </a:t>
            </a:r>
            <a:r>
              <a:rPr lang="en-US" err="1">
                <a:ea typeface="Calibri"/>
                <a:cs typeface="Calibri"/>
              </a:rPr>
              <a:t>goed</a:t>
            </a:r>
            <a:r>
              <a:rPr lang="en-US">
                <a:ea typeface="Calibri"/>
                <a:cs typeface="Calibri"/>
              </a:rPr>
              <a:t> idee is). Maar met eco, </a:t>
            </a:r>
            <a:r>
              <a:rPr lang="en-US" err="1">
                <a:ea typeface="Calibri"/>
                <a:cs typeface="Calibri"/>
              </a:rPr>
              <a:t>heb</a:t>
            </a:r>
            <a:r>
              <a:rPr lang="en-US">
                <a:ea typeface="Calibri"/>
                <a:cs typeface="Calibri"/>
              </a:rPr>
              <a:t> </a:t>
            </a:r>
            <a:r>
              <a:rPr lang="en-US" err="1">
                <a:ea typeface="Calibri"/>
                <a:cs typeface="Calibri"/>
              </a:rPr>
              <a:t>ik</a:t>
            </a:r>
            <a:r>
              <a:rPr lang="en-US">
                <a:ea typeface="Calibri"/>
                <a:cs typeface="Calibri"/>
              </a:rPr>
              <a:t> </a:t>
            </a:r>
            <a:r>
              <a:rPr lang="en-US" err="1">
                <a:ea typeface="Calibri"/>
                <a:cs typeface="Calibri"/>
              </a:rPr>
              <a:t>ook</a:t>
            </a:r>
            <a:r>
              <a:rPr lang="en-US">
                <a:ea typeface="Calibri"/>
                <a:cs typeface="Calibri"/>
              </a:rPr>
              <a:t> het </a:t>
            </a:r>
            <a:r>
              <a:rPr lang="en-US" err="1">
                <a:ea typeface="Calibri"/>
                <a:cs typeface="Calibri"/>
              </a:rPr>
              <a:t>profiel</a:t>
            </a:r>
            <a:r>
              <a:rPr lang="en-US">
                <a:ea typeface="Calibri"/>
                <a:cs typeface="Calibri"/>
              </a:rPr>
              <a:t>  E&amp;M. BV </a:t>
            </a:r>
            <a:r>
              <a:rPr lang="en-US" err="1">
                <a:ea typeface="Calibri"/>
                <a:cs typeface="Calibri"/>
              </a:rPr>
              <a:t>als</a:t>
            </a:r>
            <a:r>
              <a:rPr lang="en-US">
                <a:ea typeface="Calibri"/>
                <a:cs typeface="Calibri"/>
              </a:rPr>
              <a:t> 2de </a:t>
            </a:r>
            <a:r>
              <a:rPr lang="en-US" err="1">
                <a:ea typeface="Calibri"/>
                <a:cs typeface="Calibri"/>
              </a:rPr>
              <a:t>keuze</a:t>
            </a:r>
            <a:r>
              <a:rPr lang="en-US">
                <a:ea typeface="Calibri"/>
                <a:cs typeface="Calibri"/>
              </a:rPr>
              <a:t> </a:t>
            </a:r>
            <a:r>
              <a:rPr lang="en-US" err="1">
                <a:ea typeface="Calibri"/>
                <a:cs typeface="Calibri"/>
              </a:rPr>
              <a:t>vak</a:t>
            </a:r>
            <a:r>
              <a:rPr lang="en-US">
                <a:ea typeface="Calibri"/>
                <a:cs typeface="Calibri"/>
              </a:rPr>
              <a:t>. OF </a:t>
            </a:r>
            <a:r>
              <a:rPr lang="en-US" err="1">
                <a:ea typeface="Calibri"/>
                <a:cs typeface="Calibri"/>
              </a:rPr>
              <a:t>een</a:t>
            </a:r>
            <a:r>
              <a:rPr lang="en-US">
                <a:ea typeface="Calibri"/>
                <a:cs typeface="Calibri"/>
              </a:rPr>
              <a:t> </a:t>
            </a:r>
            <a:r>
              <a:rPr lang="en-US" err="1">
                <a:ea typeface="Calibri"/>
                <a:cs typeface="Calibri"/>
              </a:rPr>
              <a:t>moderne</a:t>
            </a:r>
            <a:r>
              <a:rPr lang="en-US">
                <a:ea typeface="Calibri"/>
                <a:cs typeface="Calibri"/>
              </a:rPr>
              <a:t> taal. Maar de </a:t>
            </a:r>
            <a:r>
              <a:rPr lang="en-US" err="1">
                <a:ea typeface="Calibri"/>
                <a:cs typeface="Calibri"/>
              </a:rPr>
              <a:t>talen</a:t>
            </a:r>
            <a:r>
              <a:rPr lang="en-US">
                <a:ea typeface="Calibri"/>
                <a:cs typeface="Calibri"/>
              </a:rPr>
              <a:t> </a:t>
            </a:r>
            <a:r>
              <a:rPr lang="en-US" err="1">
                <a:ea typeface="Calibri"/>
                <a:cs typeface="Calibri"/>
              </a:rPr>
              <a:t>gaan</a:t>
            </a:r>
            <a:r>
              <a:rPr lang="en-US">
                <a:ea typeface="Calibri"/>
                <a:cs typeface="Calibri"/>
              </a:rPr>
              <a:t> </a:t>
            </a:r>
            <a:r>
              <a:rPr lang="en-US" err="1">
                <a:ea typeface="Calibri"/>
                <a:cs typeface="Calibri"/>
              </a:rPr>
              <a:t>mij</a:t>
            </a:r>
            <a:r>
              <a:rPr lang="en-US">
                <a:ea typeface="Calibri"/>
                <a:cs typeface="Calibri"/>
              </a:rPr>
              <a:t> zo </a:t>
            </a:r>
            <a:r>
              <a:rPr lang="en-US" err="1">
                <a:ea typeface="Calibri"/>
                <a:cs typeface="Calibri"/>
              </a:rPr>
              <a:t>gemakkelijk</a:t>
            </a:r>
            <a:r>
              <a:rPr lang="en-US">
                <a:ea typeface="Calibri"/>
                <a:cs typeface="Calibri"/>
              </a:rPr>
              <a:t> </a:t>
            </a:r>
            <a:r>
              <a:rPr lang="en-US" err="1">
                <a:ea typeface="Calibri"/>
                <a:cs typeface="Calibri"/>
              </a:rPr>
              <a:t>af</a:t>
            </a:r>
            <a:r>
              <a:rPr lang="en-US">
                <a:ea typeface="Calibri"/>
                <a:cs typeface="Calibri"/>
              </a:rPr>
              <a:t>, </a:t>
            </a:r>
            <a:r>
              <a:rPr lang="en-US" err="1">
                <a:ea typeface="Calibri"/>
                <a:cs typeface="Calibri"/>
              </a:rPr>
              <a:t>dat</a:t>
            </a:r>
            <a:r>
              <a:rPr lang="en-US">
                <a:ea typeface="Calibri"/>
                <a:cs typeface="Calibri"/>
              </a:rPr>
              <a:t> </a:t>
            </a:r>
            <a:r>
              <a:rPr lang="en-US" err="1">
                <a:ea typeface="Calibri"/>
                <a:cs typeface="Calibri"/>
              </a:rPr>
              <a:t>ik</a:t>
            </a:r>
            <a:r>
              <a:rPr lang="en-US">
                <a:ea typeface="Calibri"/>
                <a:cs typeface="Calibri"/>
              </a:rPr>
              <a:t> </a:t>
            </a:r>
            <a:r>
              <a:rPr lang="en-US" err="1">
                <a:ea typeface="Calibri"/>
                <a:cs typeface="Calibri"/>
              </a:rPr>
              <a:t>misschien</a:t>
            </a:r>
            <a:r>
              <a:rPr lang="en-US">
                <a:ea typeface="Calibri"/>
                <a:cs typeface="Calibri"/>
              </a:rPr>
              <a:t> Frans </a:t>
            </a:r>
            <a:r>
              <a:rPr lang="en-US" err="1">
                <a:ea typeface="Calibri"/>
                <a:cs typeface="Calibri"/>
              </a:rPr>
              <a:t>wel</a:t>
            </a:r>
            <a:r>
              <a:rPr lang="en-US">
                <a:ea typeface="Calibri"/>
                <a:cs typeface="Calibri"/>
              </a:rPr>
              <a:t> op contract </a:t>
            </a:r>
            <a:r>
              <a:rPr lang="en-US" err="1">
                <a:ea typeface="Calibri"/>
                <a:cs typeface="Calibri"/>
              </a:rPr>
              <a:t>kan</a:t>
            </a:r>
            <a:r>
              <a:rPr lang="en-US">
                <a:ea typeface="Calibri"/>
                <a:cs typeface="Calibri"/>
              </a:rPr>
              <a:t> </a:t>
            </a:r>
            <a:r>
              <a:rPr lang="en-US" err="1">
                <a:ea typeface="Calibri"/>
                <a:cs typeface="Calibri"/>
              </a:rPr>
              <a:t>doen</a:t>
            </a:r>
            <a:r>
              <a:rPr lang="en-US">
                <a:ea typeface="Calibri"/>
                <a:cs typeface="Calibri"/>
              </a:rPr>
              <a:t>?</a:t>
            </a:r>
          </a:p>
        </p:txBody>
      </p:sp>
      <p:sp>
        <p:nvSpPr>
          <p:cNvPr id="4" name="Slide Number Placeholder 3"/>
          <p:cNvSpPr>
            <a:spLocks noGrp="1"/>
          </p:cNvSpPr>
          <p:nvPr>
            <p:ph type="sldNum" sz="quarter" idx="5"/>
          </p:nvPr>
        </p:nvSpPr>
        <p:spPr/>
        <p:txBody>
          <a:bodyPr/>
          <a:lstStyle/>
          <a:p>
            <a:fld id="{C6CB9572-3903-497E-943E-5345FAFAB2BE}" type="slidenum">
              <a:rPr lang="nl-NL" smtClean="0"/>
              <a:t>28</a:t>
            </a:fld>
            <a:endParaRPr lang="nl-NL"/>
          </a:p>
        </p:txBody>
      </p:sp>
    </p:spTree>
    <p:extLst>
      <p:ext uri="{BB962C8B-B14F-4D97-AF65-F5344CB8AC3E}">
        <p14:creationId xmlns:p14="http://schemas.microsoft.com/office/powerpoint/2010/main" val="2737563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Naast het profiel en de twee keuzevakken in de vrije ruimte kunnen leerlingen nog een of twee extra vakken kiezen. Zo’n derde of vierde keuzevak past niet in het rooster, waardoor de leerling niet alle lessen kan volgen. Het is dus de bedoeling dat de leerling zelfstandig aan de stof werkt. Zo’n vak noemen we een ‘</a:t>
            </a:r>
            <a:r>
              <a:rPr lang="nl-NL" err="1"/>
              <a:t>contractvak</a:t>
            </a:r>
            <a:r>
              <a:rPr lang="nl-NL"/>
              <a:t>’: de leerling tekent aan het begin van elk schooljaar een contract.</a:t>
            </a:r>
          </a:p>
          <a:p>
            <a:r>
              <a:rPr lang="nl-NL"/>
              <a:t>Een leerling mag een </a:t>
            </a:r>
            <a:r>
              <a:rPr lang="nl-NL" err="1"/>
              <a:t>contractvak</a:t>
            </a:r>
            <a:r>
              <a:rPr lang="nl-NL"/>
              <a:t> volgen als het gemiddelde van alle afgeronde cijfers op het eindrapport van klas 3 minimaal een 8,0 is. Is dit niet het geval, maar heeft de leerling wel minimaal een 8,0 (niet afgerond) voor het beoogde </a:t>
            </a:r>
            <a:r>
              <a:rPr lang="nl-NL" err="1"/>
              <a:t>contractvak</a:t>
            </a:r>
            <a:r>
              <a:rPr lang="nl-NL"/>
              <a:t>, dan kan de leerling dit vak op contract volgen als de docenten in de eindrapportvergadering positief adviseren.</a:t>
            </a:r>
          </a:p>
        </p:txBody>
      </p:sp>
      <p:sp>
        <p:nvSpPr>
          <p:cNvPr id="4" name="Tijdelijke aanduiding voor dianummer 3"/>
          <p:cNvSpPr>
            <a:spLocks noGrp="1"/>
          </p:cNvSpPr>
          <p:nvPr>
            <p:ph type="sldNum" sz="quarter" idx="5"/>
          </p:nvPr>
        </p:nvSpPr>
        <p:spPr/>
        <p:txBody>
          <a:bodyPr/>
          <a:lstStyle/>
          <a:p>
            <a:fld id="{C6CB9572-3903-497E-943E-5345FAFAB2BE}" type="slidenum">
              <a:rPr lang="nl-NL" smtClean="0"/>
              <a:t>30</a:t>
            </a:fld>
            <a:endParaRPr lang="nl-NL"/>
          </a:p>
        </p:txBody>
      </p:sp>
    </p:spTree>
    <p:extLst>
      <p:ext uri="{BB962C8B-B14F-4D97-AF65-F5344CB8AC3E}">
        <p14:creationId xmlns:p14="http://schemas.microsoft.com/office/powerpoint/2010/main" val="3107834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Dit </a:t>
            </a:r>
            <a:r>
              <a:rPr lang="en-US" err="1">
                <a:cs typeface="Calibri"/>
              </a:rPr>
              <a:t>ziet</a:t>
            </a:r>
            <a:r>
              <a:rPr lang="en-US">
                <a:cs typeface="Calibri"/>
              </a:rPr>
              <a:t> er </a:t>
            </a:r>
            <a:r>
              <a:rPr lang="en-US" err="1">
                <a:cs typeface="Calibri"/>
              </a:rPr>
              <a:t>meer</a:t>
            </a:r>
            <a:r>
              <a:rPr lang="en-US">
                <a:cs typeface="Calibri"/>
              </a:rPr>
              <a:t> </a:t>
            </a:r>
            <a:r>
              <a:rPr lang="en-US" err="1">
                <a:cs typeface="Calibri"/>
              </a:rPr>
              <a:t>uit</a:t>
            </a:r>
            <a:r>
              <a:rPr lang="en-US">
                <a:cs typeface="Calibri"/>
              </a:rPr>
              <a:t> </a:t>
            </a:r>
            <a:r>
              <a:rPr lang="en-US" err="1">
                <a:cs typeface="Calibri"/>
              </a:rPr>
              <a:t>als</a:t>
            </a:r>
            <a:r>
              <a:rPr lang="en-US">
                <a:cs typeface="Calibri"/>
              </a:rPr>
              <a:t> </a:t>
            </a:r>
            <a:r>
              <a:rPr lang="en-US" err="1">
                <a:cs typeface="Calibri"/>
              </a:rPr>
              <a:t>een</a:t>
            </a:r>
            <a:r>
              <a:rPr lang="en-US">
                <a:cs typeface="Calibri"/>
              </a:rPr>
              <a:t> </a:t>
            </a:r>
            <a:r>
              <a:rPr lang="en-US" err="1">
                <a:cs typeface="Calibri"/>
              </a:rPr>
              <a:t>leerling</a:t>
            </a:r>
            <a:r>
              <a:rPr lang="en-US">
                <a:cs typeface="Calibri"/>
              </a:rPr>
              <a:t> die </a:t>
            </a:r>
            <a:r>
              <a:rPr lang="en-US" err="1">
                <a:cs typeface="Calibri"/>
              </a:rPr>
              <a:t>meer</a:t>
            </a:r>
            <a:r>
              <a:rPr lang="en-US">
                <a:cs typeface="Calibri"/>
              </a:rPr>
              <a:t> feeling </a:t>
            </a:r>
            <a:r>
              <a:rPr lang="en-US" err="1">
                <a:cs typeface="Calibri"/>
              </a:rPr>
              <a:t>heeft</a:t>
            </a:r>
            <a:r>
              <a:rPr lang="en-US">
                <a:cs typeface="Calibri"/>
              </a:rPr>
              <a:t> met de </a:t>
            </a:r>
            <a:r>
              <a:rPr lang="en-US" err="1">
                <a:cs typeface="Calibri"/>
              </a:rPr>
              <a:t>Betavakken</a:t>
            </a:r>
            <a:r>
              <a:rPr lang="en-US">
                <a:cs typeface="Calibri"/>
              </a:rPr>
              <a:t>. We </a:t>
            </a:r>
            <a:r>
              <a:rPr lang="en-US" err="1">
                <a:cs typeface="Calibri"/>
              </a:rPr>
              <a:t>gaan</a:t>
            </a:r>
            <a:r>
              <a:rPr lang="en-US">
                <a:cs typeface="Calibri"/>
              </a:rPr>
              <a:t> </a:t>
            </a:r>
            <a:r>
              <a:rPr lang="en-US" err="1">
                <a:cs typeface="Calibri"/>
              </a:rPr>
              <a:t>kijken</a:t>
            </a:r>
            <a:r>
              <a:rPr lang="en-US">
                <a:cs typeface="Calibri"/>
              </a:rPr>
              <a:t> of </a:t>
            </a:r>
            <a:r>
              <a:rPr lang="en-US" err="1">
                <a:cs typeface="Calibri"/>
              </a:rPr>
              <a:t>deze</a:t>
            </a:r>
            <a:r>
              <a:rPr lang="en-US">
                <a:cs typeface="Calibri"/>
              </a:rPr>
              <a:t> </a:t>
            </a:r>
            <a:r>
              <a:rPr lang="en-US" err="1">
                <a:cs typeface="Calibri"/>
              </a:rPr>
              <a:t>leerling</a:t>
            </a:r>
            <a:r>
              <a:rPr lang="en-US">
                <a:cs typeface="Calibri"/>
              </a:rPr>
              <a:t> </a:t>
            </a:r>
            <a:r>
              <a:rPr lang="en-US" err="1">
                <a:cs typeface="Calibri"/>
              </a:rPr>
              <a:t>misschien</a:t>
            </a:r>
            <a:r>
              <a:rPr lang="en-US">
                <a:cs typeface="Calibri"/>
              </a:rPr>
              <a:t> </a:t>
            </a:r>
            <a:r>
              <a:rPr lang="en-US" err="1">
                <a:cs typeface="Calibri"/>
              </a:rPr>
              <a:t>wel</a:t>
            </a:r>
            <a:r>
              <a:rPr lang="en-US">
                <a:cs typeface="Calibri"/>
              </a:rPr>
              <a:t> N&amp;G </a:t>
            </a:r>
            <a:r>
              <a:rPr lang="en-US" err="1">
                <a:cs typeface="Calibri"/>
              </a:rPr>
              <a:t>kan</a:t>
            </a:r>
            <a:r>
              <a:rPr lang="en-US">
                <a:cs typeface="Calibri"/>
              </a:rPr>
              <a:t> </a:t>
            </a:r>
            <a:r>
              <a:rPr lang="en-US" err="1">
                <a:cs typeface="Calibri"/>
              </a:rPr>
              <a:t>gaan</a:t>
            </a:r>
            <a:r>
              <a:rPr lang="en-US">
                <a:cs typeface="Calibri"/>
              </a:rPr>
              <a:t> </a:t>
            </a:r>
            <a:r>
              <a:rPr lang="en-US" err="1">
                <a:cs typeface="Calibri"/>
              </a:rPr>
              <a:t>doen</a:t>
            </a:r>
            <a:r>
              <a:rPr lang="en-US">
                <a:cs typeface="Calibri"/>
              </a:rPr>
              <a:t>.</a:t>
            </a:r>
          </a:p>
          <a:p>
            <a:r>
              <a:rPr lang="en-US" err="1">
                <a:cs typeface="Calibri"/>
              </a:rPr>
              <a:t>Gemeenschappelijk</a:t>
            </a:r>
            <a:r>
              <a:rPr lang="en-US">
                <a:cs typeface="Calibri"/>
              </a:rPr>
              <a:t> </a:t>
            </a:r>
            <a:r>
              <a:rPr lang="en-US" err="1">
                <a:cs typeface="Calibri"/>
              </a:rPr>
              <a:t>deel</a:t>
            </a:r>
            <a:r>
              <a:rPr lang="en-US">
                <a:cs typeface="Calibri"/>
              </a:rPr>
              <a:t>: NE + EN. </a:t>
            </a:r>
            <a:r>
              <a:rPr lang="en-US" err="1">
                <a:cs typeface="Calibri"/>
              </a:rPr>
              <a:t>Klassieke</a:t>
            </a:r>
            <a:r>
              <a:rPr lang="en-US">
                <a:cs typeface="Calibri"/>
              </a:rPr>
              <a:t> taal </a:t>
            </a:r>
            <a:r>
              <a:rPr lang="en-US" err="1">
                <a:cs typeface="Calibri"/>
              </a:rPr>
              <a:t>kiezen</a:t>
            </a:r>
            <a:r>
              <a:rPr lang="en-US">
                <a:cs typeface="Calibri"/>
              </a:rPr>
              <a:t>. </a:t>
            </a:r>
            <a:r>
              <a:rPr lang="en-US" err="1">
                <a:cs typeface="Calibri"/>
              </a:rPr>
              <a:t>Grieks</a:t>
            </a:r>
            <a:r>
              <a:rPr lang="en-US">
                <a:cs typeface="Calibri"/>
              </a:rPr>
              <a:t> </a:t>
            </a:r>
            <a:r>
              <a:rPr lang="en-US" err="1">
                <a:cs typeface="Calibri"/>
              </a:rPr>
              <a:t>staat</a:t>
            </a:r>
            <a:r>
              <a:rPr lang="en-US">
                <a:cs typeface="Calibri"/>
              </a:rPr>
              <a:t> er </a:t>
            </a:r>
            <a:r>
              <a:rPr lang="en-US" err="1">
                <a:cs typeface="Calibri"/>
              </a:rPr>
              <a:t>beter</a:t>
            </a:r>
            <a:r>
              <a:rPr lang="en-US">
                <a:cs typeface="Calibri"/>
              </a:rPr>
              <a:t> </a:t>
            </a:r>
            <a:r>
              <a:rPr lang="en-US" err="1">
                <a:cs typeface="Calibri"/>
              </a:rPr>
              <a:t>voor</a:t>
            </a:r>
            <a:r>
              <a:rPr lang="en-US">
                <a:cs typeface="Calibri"/>
              </a:rPr>
              <a:t>, maar </a:t>
            </a:r>
            <a:r>
              <a:rPr lang="en-US" err="1">
                <a:cs typeface="Calibri"/>
              </a:rPr>
              <a:t>misschien</a:t>
            </a:r>
            <a:r>
              <a:rPr lang="en-US">
                <a:cs typeface="Calibri"/>
              </a:rPr>
              <a:t> wel </a:t>
            </a:r>
            <a:r>
              <a:rPr lang="en-US" err="1">
                <a:cs typeface="Calibri"/>
              </a:rPr>
              <a:t>handig</a:t>
            </a:r>
            <a:r>
              <a:rPr lang="en-US">
                <a:cs typeface="Calibri"/>
              </a:rPr>
              <a:t> om </a:t>
            </a:r>
            <a:r>
              <a:rPr lang="en-US" err="1">
                <a:cs typeface="Calibri"/>
              </a:rPr>
              <a:t>Latijn</a:t>
            </a:r>
            <a:r>
              <a:rPr lang="en-US">
                <a:cs typeface="Calibri"/>
              </a:rPr>
              <a:t> </a:t>
            </a:r>
            <a:r>
              <a:rPr lang="en-US" err="1">
                <a:cs typeface="Calibri"/>
              </a:rPr>
              <a:t>te</a:t>
            </a:r>
            <a:r>
              <a:rPr lang="en-US">
                <a:cs typeface="Calibri"/>
              </a:rPr>
              <a:t> </a:t>
            </a:r>
            <a:r>
              <a:rPr lang="en-US" err="1">
                <a:cs typeface="Calibri"/>
              </a:rPr>
              <a:t>kiezen</a:t>
            </a:r>
            <a:r>
              <a:rPr lang="en-US">
                <a:cs typeface="Calibri"/>
              </a:rPr>
              <a:t> </a:t>
            </a:r>
            <a:r>
              <a:rPr lang="en-US" err="1">
                <a:cs typeface="Calibri"/>
              </a:rPr>
              <a:t>voor</a:t>
            </a:r>
            <a:r>
              <a:rPr lang="en-US">
                <a:cs typeface="Calibri"/>
              </a:rPr>
              <a:t> de </a:t>
            </a:r>
            <a:r>
              <a:rPr lang="en-US" err="1">
                <a:cs typeface="Calibri"/>
              </a:rPr>
              <a:t>geneeskunde</a:t>
            </a:r>
            <a:r>
              <a:rPr lang="en-US">
                <a:cs typeface="Calibri"/>
              </a:rPr>
              <a:t> </a:t>
            </a:r>
            <a:r>
              <a:rPr lang="en-US" err="1">
                <a:cs typeface="Calibri"/>
              </a:rPr>
              <a:t>studie</a:t>
            </a:r>
            <a:r>
              <a:rPr lang="en-US">
                <a:cs typeface="Calibri"/>
              </a:rPr>
              <a:t>. </a:t>
            </a:r>
            <a:r>
              <a:rPr lang="en-US" err="1">
                <a:cs typeface="Calibri"/>
              </a:rPr>
              <a:t>Mocht</a:t>
            </a:r>
            <a:r>
              <a:rPr lang="en-US">
                <a:cs typeface="Calibri"/>
              </a:rPr>
              <a:t> het geen geneeskunde </a:t>
            </a:r>
            <a:r>
              <a:rPr lang="en-US" err="1">
                <a:cs typeface="Calibri"/>
              </a:rPr>
              <a:t>worden</a:t>
            </a:r>
            <a:r>
              <a:rPr lang="en-US">
                <a:cs typeface="Calibri"/>
              </a:rPr>
              <a:t>, dan </a:t>
            </a:r>
            <a:r>
              <a:rPr lang="en-US" err="1">
                <a:cs typeface="Calibri"/>
              </a:rPr>
              <a:t>wellicht</a:t>
            </a:r>
            <a:r>
              <a:rPr lang="en-US">
                <a:cs typeface="Calibri"/>
              </a:rPr>
              <a:t> </a:t>
            </a:r>
            <a:r>
              <a:rPr lang="en-US" err="1">
                <a:cs typeface="Calibri"/>
              </a:rPr>
              <a:t>een</a:t>
            </a:r>
            <a:r>
              <a:rPr lang="en-US">
                <a:cs typeface="Calibri"/>
              </a:rPr>
              <a:t> </a:t>
            </a:r>
            <a:r>
              <a:rPr lang="en-US" err="1">
                <a:cs typeface="Calibri"/>
              </a:rPr>
              <a:t>technische</a:t>
            </a:r>
            <a:r>
              <a:rPr lang="en-US">
                <a:cs typeface="Calibri"/>
              </a:rPr>
              <a:t> </a:t>
            </a:r>
            <a:r>
              <a:rPr lang="en-US" err="1">
                <a:cs typeface="Calibri"/>
              </a:rPr>
              <a:t>studie</a:t>
            </a:r>
            <a:r>
              <a:rPr lang="en-US">
                <a:cs typeface="Calibri"/>
              </a:rPr>
              <a:t>. Of </a:t>
            </a:r>
            <a:r>
              <a:rPr lang="en-US" err="1">
                <a:cs typeface="Calibri"/>
              </a:rPr>
              <a:t>tandheelkunde</a:t>
            </a:r>
            <a:r>
              <a:rPr lang="en-US">
                <a:cs typeface="Calibri"/>
              </a:rPr>
              <a:t>... </a:t>
            </a:r>
          </a:p>
        </p:txBody>
      </p:sp>
      <p:sp>
        <p:nvSpPr>
          <p:cNvPr id="4" name="Slide Number Placeholder 3"/>
          <p:cNvSpPr>
            <a:spLocks noGrp="1"/>
          </p:cNvSpPr>
          <p:nvPr>
            <p:ph type="sldNum" sz="quarter" idx="5"/>
          </p:nvPr>
        </p:nvSpPr>
        <p:spPr/>
        <p:txBody>
          <a:bodyPr/>
          <a:lstStyle/>
          <a:p>
            <a:fld id="{C6CB9572-3903-497E-943E-5345FAFAB2BE}" type="slidenum">
              <a:rPr lang="nl-NL" smtClean="0"/>
              <a:t>31</a:t>
            </a:fld>
            <a:endParaRPr lang="nl-NL"/>
          </a:p>
        </p:txBody>
      </p:sp>
    </p:spTree>
    <p:extLst>
      <p:ext uri="{BB962C8B-B14F-4D97-AF65-F5344CB8AC3E}">
        <p14:creationId xmlns:p14="http://schemas.microsoft.com/office/powerpoint/2010/main" val="2669567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van de eerste keuzes die gemaakt moeten worden, is die voor een maatschappij- of een natuurprofiel.</a:t>
            </a:r>
          </a:p>
        </p:txBody>
      </p:sp>
      <p:sp>
        <p:nvSpPr>
          <p:cNvPr id="4" name="Tijdelijke aanduiding voor dianummer 3"/>
          <p:cNvSpPr>
            <a:spLocks noGrp="1"/>
          </p:cNvSpPr>
          <p:nvPr>
            <p:ph type="sldNum" sz="quarter" idx="5"/>
          </p:nvPr>
        </p:nvSpPr>
        <p:spPr/>
        <p:txBody>
          <a:bodyPr/>
          <a:lstStyle/>
          <a:p>
            <a:fld id="{C6CB9572-3903-497E-943E-5345FAFAB2BE}" type="slidenum">
              <a:rPr lang="nl-NL" smtClean="0"/>
              <a:t>34</a:t>
            </a:fld>
            <a:endParaRPr lang="nl-NL"/>
          </a:p>
        </p:txBody>
      </p:sp>
    </p:spTree>
    <p:extLst>
      <p:ext uri="{BB962C8B-B14F-4D97-AF65-F5344CB8AC3E}">
        <p14:creationId xmlns:p14="http://schemas.microsoft.com/office/powerpoint/2010/main" val="729924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Van</a:t>
            </a:r>
            <a:r>
              <a:rPr lang="nl-NL" baseline="0"/>
              <a:t> zoveel keuzemogelijkheden kunnen leerlingen verkrampen en bang worden: keuzestress! Angst is altijd een slechte raadgever. Vrij kunnen nadenken en opties verkennen is een groot goed, maar uiteindelijk is enige inperking echt noodzakelijk. Daar kunt u uw kind bij helpen. </a:t>
            </a:r>
            <a:endParaRPr lang="nl-NL"/>
          </a:p>
        </p:txBody>
      </p:sp>
      <p:sp>
        <p:nvSpPr>
          <p:cNvPr id="4" name="Tijdelijke aanduiding voor dianummer 3"/>
          <p:cNvSpPr>
            <a:spLocks noGrp="1"/>
          </p:cNvSpPr>
          <p:nvPr>
            <p:ph type="sldNum" sz="quarter" idx="10"/>
          </p:nvPr>
        </p:nvSpPr>
        <p:spPr/>
        <p:txBody>
          <a:bodyPr/>
          <a:lstStyle/>
          <a:p>
            <a:fld id="{C6CB9572-3903-497E-943E-5345FAFAB2BE}" type="slidenum">
              <a:rPr lang="nl-NL" smtClean="0"/>
              <a:t>36</a:t>
            </a:fld>
            <a:endParaRPr lang="nl-NL"/>
          </a:p>
        </p:txBody>
      </p:sp>
    </p:spTree>
    <p:extLst>
      <p:ext uri="{BB962C8B-B14F-4D97-AF65-F5344CB8AC3E}">
        <p14:creationId xmlns:p14="http://schemas.microsoft.com/office/powerpoint/2010/main" val="1527650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Keuzes maken kost energie. Barack Obama begreep dat al. Over hem wordt beweerd dat hij daarom probeerde het aantal keuzes op een dag te beperken door altijd dezelfde soort kleding te dragen.</a:t>
            </a:r>
          </a:p>
          <a:p>
            <a:r>
              <a:rPr lang="nl-NL"/>
              <a:t>Sommige leerlingen vinden kiezen erg eng en stellen het moment en het proces daarom zo veel mogelijk uit. Probeer hen dan te helpen door af en toe eens erover te praten samen.</a:t>
            </a:r>
          </a:p>
          <a:p>
            <a:r>
              <a:rPr lang="nl-NL"/>
              <a:t>Andere kinderen willen er graag juist snel vanaf zijn. Vraag hen naar de motivatie voor hun keuze: Is dit echt wat ze willen of kiezen ze maar wat omdat ze er verder niet over na willen denken? Zien zij wel wat de consequenties van hun keuze zijn?</a:t>
            </a:r>
          </a:p>
        </p:txBody>
      </p:sp>
      <p:sp>
        <p:nvSpPr>
          <p:cNvPr id="4" name="Tijdelijke aanduiding voor dianummer 3"/>
          <p:cNvSpPr>
            <a:spLocks noGrp="1"/>
          </p:cNvSpPr>
          <p:nvPr>
            <p:ph type="sldNum" sz="quarter" idx="10"/>
          </p:nvPr>
        </p:nvSpPr>
        <p:spPr/>
        <p:txBody>
          <a:bodyPr/>
          <a:lstStyle/>
          <a:p>
            <a:fld id="{C6CB9572-3903-497E-943E-5345FAFAB2BE}" type="slidenum">
              <a:rPr lang="nl-NL" smtClean="0"/>
              <a:t>37</a:t>
            </a:fld>
            <a:endParaRPr lang="nl-NL"/>
          </a:p>
        </p:txBody>
      </p:sp>
    </p:spTree>
    <p:extLst>
      <p:ext uri="{BB962C8B-B14F-4D97-AF65-F5344CB8AC3E}">
        <p14:creationId xmlns:p14="http://schemas.microsoft.com/office/powerpoint/2010/main" val="1995272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Uitstekende cijfers hebben voor een M- profiel. Onvoldoende cijfers hebben voor een Natuur- profiel. Vakdocenten die code- oranje geven. Per se toch een N- profiel kiezen. Wat zijn de consequenties?</a:t>
            </a:r>
          </a:p>
          <a:p>
            <a:endParaRPr lang="nl-NL">
              <a:cs typeface="Calibri"/>
            </a:endParaRPr>
          </a:p>
        </p:txBody>
      </p:sp>
      <p:sp>
        <p:nvSpPr>
          <p:cNvPr id="4" name="Tijdelijke aanduiding voor dianummer 3"/>
          <p:cNvSpPr>
            <a:spLocks noGrp="1"/>
          </p:cNvSpPr>
          <p:nvPr>
            <p:ph type="sldNum" sz="quarter" idx="5"/>
          </p:nvPr>
        </p:nvSpPr>
        <p:spPr/>
        <p:txBody>
          <a:bodyPr/>
          <a:lstStyle/>
          <a:p>
            <a:fld id="{C6CB9572-3903-497E-943E-5345FAFAB2BE}" type="slidenum">
              <a:rPr lang="nl-NL" smtClean="0"/>
              <a:t>38</a:t>
            </a:fld>
            <a:endParaRPr lang="nl-NL"/>
          </a:p>
        </p:txBody>
      </p:sp>
    </p:spTree>
    <p:extLst>
      <p:ext uri="{BB962C8B-B14F-4D97-AF65-F5344CB8AC3E}">
        <p14:creationId xmlns:p14="http://schemas.microsoft.com/office/powerpoint/2010/main" val="289783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Er zijn vier profielen, met elk hun eigen </a:t>
            </a:r>
            <a:r>
              <a:rPr lang="nl-NL" err="1"/>
              <a:t>basisset</a:t>
            </a:r>
            <a:r>
              <a:rPr lang="nl-NL"/>
              <a:t> vakken. De vier profielen bereiden elk voor in een bepaalde richting. C&amp;M is gericht op taal, communicatie, geschiedenis, kunst en maatschappelijke onderwerpen. Bij E&amp;M is er veel aandacht voor economische vakken. Dit profiel is gericht op de financiële kant van de maatschappij. N&amp;G is gericht op de medische en biologische wereld. N&amp;T, tenslotte, is gericht op techniek en wetenschap.</a:t>
            </a:r>
          </a:p>
        </p:txBody>
      </p:sp>
      <p:sp>
        <p:nvSpPr>
          <p:cNvPr id="4" name="Tijdelijke aanduiding voor dianummer 3"/>
          <p:cNvSpPr>
            <a:spLocks noGrp="1"/>
          </p:cNvSpPr>
          <p:nvPr>
            <p:ph type="sldNum" sz="quarter" idx="5"/>
          </p:nvPr>
        </p:nvSpPr>
        <p:spPr/>
        <p:txBody>
          <a:bodyPr/>
          <a:lstStyle/>
          <a:p>
            <a:fld id="{C6CB9572-3903-497E-943E-5345FAFAB2BE}" type="slidenum">
              <a:rPr lang="nl-NL" smtClean="0"/>
              <a:t>5</a:t>
            </a:fld>
            <a:endParaRPr lang="nl-NL"/>
          </a:p>
        </p:txBody>
      </p:sp>
    </p:spTree>
    <p:extLst>
      <p:ext uri="{BB962C8B-B14F-4D97-AF65-F5344CB8AC3E}">
        <p14:creationId xmlns:p14="http://schemas.microsoft.com/office/powerpoint/2010/main" val="845380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cs typeface="Calibri"/>
            </a:endParaRPr>
          </a:p>
          <a:p>
            <a:r>
              <a:rPr lang="nl-NL"/>
              <a:t>Sommige</a:t>
            </a:r>
            <a:r>
              <a:rPr lang="nl-NL" baseline="0"/>
              <a:t> kinderen willen </a:t>
            </a:r>
            <a:r>
              <a:rPr lang="nl-NL" baseline="0" err="1"/>
              <a:t>pleasen</a:t>
            </a:r>
            <a:r>
              <a:rPr lang="nl-NL" baseline="0"/>
              <a:t> en zullen </a:t>
            </a:r>
            <a:r>
              <a:rPr lang="nl-NL"/>
              <a:t>(</a:t>
            </a:r>
            <a:r>
              <a:rPr lang="nl-NL" baseline="0"/>
              <a:t>bij veel sturing kiezen</a:t>
            </a:r>
            <a:r>
              <a:rPr lang="nl-NL"/>
              <a:t>)</a:t>
            </a:r>
            <a:r>
              <a:rPr lang="nl-NL" baseline="0"/>
              <a:t> wat zij denken dat u voor hen wil.</a:t>
            </a:r>
            <a:r>
              <a:rPr lang="nl-NL"/>
              <a:t> </a:t>
            </a:r>
            <a:endParaRPr lang="nl-NL">
              <a:cs typeface="Calibri"/>
            </a:endParaRPr>
          </a:p>
        </p:txBody>
      </p:sp>
      <p:sp>
        <p:nvSpPr>
          <p:cNvPr id="4" name="Tijdelijke aanduiding voor dianummer 3"/>
          <p:cNvSpPr>
            <a:spLocks noGrp="1"/>
          </p:cNvSpPr>
          <p:nvPr>
            <p:ph type="sldNum" sz="quarter" idx="10"/>
          </p:nvPr>
        </p:nvSpPr>
        <p:spPr/>
        <p:txBody>
          <a:bodyPr/>
          <a:lstStyle/>
          <a:p>
            <a:fld id="{C6CB9572-3903-497E-943E-5345FAFAB2BE}" type="slidenum">
              <a:rPr lang="nl-NL" smtClean="0"/>
              <a:t>39</a:t>
            </a:fld>
            <a:endParaRPr lang="nl-NL"/>
          </a:p>
        </p:txBody>
      </p:sp>
    </p:spTree>
    <p:extLst>
      <p:ext uri="{BB962C8B-B14F-4D97-AF65-F5344CB8AC3E}">
        <p14:creationId xmlns:p14="http://schemas.microsoft.com/office/powerpoint/2010/main" val="3240598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a:t>
            </a:r>
            <a:r>
              <a:rPr lang="nl-NL" baseline="0"/>
              <a:t> is zeer verleidelijk om direct te kijken naar het praktisch nut van vakken en studies: wat kun je ermee? Welke studies kun je kiezen met deze vakken? En kun je wel werk vinden met die studie? </a:t>
            </a:r>
          </a:p>
          <a:p>
            <a:endParaRPr lang="nl-NL" baseline="0"/>
          </a:p>
          <a:p>
            <a:r>
              <a:rPr lang="nl-NL" baseline="0"/>
              <a:t>Deze vragen zijn in dit stadium van de keuze niet het meest belangrijk. Een kind moet op school nog zeker 3 jaar door met het gekozen vakkenpakket, dus het is vooral van belang dat dat pakket bij het kind past. Dat is motiverender en zorgt voor de meest succesvolle schoolcarrière.</a:t>
            </a:r>
          </a:p>
          <a:p>
            <a:endParaRPr lang="nl-NL" baseline="0"/>
          </a:p>
          <a:p>
            <a:r>
              <a:rPr lang="nl-NL" baseline="0"/>
              <a:t>Kiezen op basis van nut voor later, kan in de bovenbouw leiden tot problemen, zoals een gebrek aan motivatie, het niet aankunnen van bepaalde vakken en vastlopen in het examentraject. </a:t>
            </a:r>
            <a:endParaRPr lang="nl-NL"/>
          </a:p>
        </p:txBody>
      </p:sp>
      <p:sp>
        <p:nvSpPr>
          <p:cNvPr id="4" name="Tijdelijke aanduiding voor dianummer 3"/>
          <p:cNvSpPr>
            <a:spLocks noGrp="1"/>
          </p:cNvSpPr>
          <p:nvPr>
            <p:ph type="sldNum" sz="quarter" idx="10"/>
          </p:nvPr>
        </p:nvSpPr>
        <p:spPr/>
        <p:txBody>
          <a:bodyPr/>
          <a:lstStyle/>
          <a:p>
            <a:fld id="{C6CB9572-3903-497E-943E-5345FAFAB2BE}" type="slidenum">
              <a:rPr lang="nl-NL" smtClean="0"/>
              <a:t>40</a:t>
            </a:fld>
            <a:endParaRPr lang="nl-NL"/>
          </a:p>
        </p:txBody>
      </p:sp>
    </p:spTree>
    <p:extLst>
      <p:ext uri="{BB962C8B-B14F-4D97-AF65-F5344CB8AC3E}">
        <p14:creationId xmlns:p14="http://schemas.microsoft.com/office/powerpoint/2010/main" val="2817117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gemeenschappelijk deel is voor iedereen hetzelfde. Enige keuze hierin: welke van de twee klassieke</a:t>
            </a:r>
            <a:r>
              <a:rPr lang="nl-NL" baseline="0"/>
              <a:t> talen?</a:t>
            </a:r>
          </a:p>
          <a:p>
            <a:r>
              <a:rPr lang="nl-NL" baseline="0"/>
              <a:t>Het profieldeel bestaat altijd uit 4 vakken met enige samenhang; daarbinnen bestaat een beperkte keuze.</a:t>
            </a:r>
          </a:p>
          <a:p>
            <a:r>
              <a:rPr lang="nl-NL" baseline="0"/>
              <a:t>Het vrije deel bestaat uit 2 vakken; volledig vrije keuze (binnen grenzen van wat praktisch mogelijk is </a:t>
            </a:r>
            <a:r>
              <a:rPr lang="nl-NL" baseline="0" err="1"/>
              <a:t>ivm</a:t>
            </a:r>
            <a:r>
              <a:rPr lang="nl-NL" baseline="0"/>
              <a:t> rooster).</a:t>
            </a:r>
          </a:p>
          <a:p>
            <a:endParaRPr lang="nl-NL" baseline="0"/>
          </a:p>
          <a:p>
            <a:r>
              <a:rPr lang="nl-NL" baseline="0"/>
              <a:t>In totaal volgt een leerling dus in principe 9 vakken voor zijn/haar examen. Na periode 1 in klas 5 kunnen dat er eventueel 8 worden, mocht dat nodig blijken. </a:t>
            </a:r>
          </a:p>
          <a:p>
            <a:endParaRPr lang="nl-NL" baseline="0"/>
          </a:p>
          <a:p>
            <a:r>
              <a:rPr lang="nl-NL" b="1" u="sng" baseline="0"/>
              <a:t>Dia nu verborgen omdat ie er al eerder in staat.</a:t>
            </a:r>
            <a:endParaRPr lang="nl-NL" b="1" u="sng"/>
          </a:p>
        </p:txBody>
      </p:sp>
      <p:sp>
        <p:nvSpPr>
          <p:cNvPr id="4" name="Tijdelijke aanduiding voor dianummer 3"/>
          <p:cNvSpPr>
            <a:spLocks noGrp="1"/>
          </p:cNvSpPr>
          <p:nvPr>
            <p:ph type="sldNum" sz="quarter" idx="10"/>
          </p:nvPr>
        </p:nvSpPr>
        <p:spPr/>
        <p:txBody>
          <a:bodyPr/>
          <a:lstStyle/>
          <a:p>
            <a:fld id="{C6CB9572-3903-497E-943E-5345FAFAB2BE}" type="slidenum">
              <a:rPr lang="nl-NL" smtClean="0"/>
              <a:t>42</a:t>
            </a:fld>
            <a:endParaRPr lang="nl-NL"/>
          </a:p>
        </p:txBody>
      </p:sp>
    </p:spTree>
    <p:extLst>
      <p:ext uri="{BB962C8B-B14F-4D97-AF65-F5344CB8AC3E}">
        <p14:creationId xmlns:p14="http://schemas.microsoft.com/office/powerpoint/2010/main" val="858660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Veel leerlingen laten zich leiden door de heersende misvatting</a:t>
            </a:r>
            <a:r>
              <a:rPr lang="nl-NL" baseline="0"/>
              <a:t> dat je een bètapakket moet kiezen als je het kán. Dit is een misvatting: </a:t>
            </a:r>
          </a:p>
          <a:p>
            <a:pPr marL="228729" indent="-228729">
              <a:buAutoNum type="arabicPeriod"/>
            </a:pPr>
            <a:r>
              <a:rPr lang="nl-NL" baseline="0"/>
              <a:t>Een leerling die wél goed is in talen/lezen/gamma-vakken, maar niet in bèta, is niet minder waard dan een leerling die goed is in exacte vakken en slecht is in talen/lezen/zaakvakken. Het betreft verschillende talenten. </a:t>
            </a:r>
          </a:p>
          <a:p>
            <a:pPr marL="228729" indent="-228729">
              <a:buAutoNum type="arabicPeriod"/>
            </a:pPr>
            <a:r>
              <a:rPr lang="nl-NL" baseline="0"/>
              <a:t>Een leerling die goed is in talen/lezen/zaakvakken, maar die </a:t>
            </a:r>
            <a:r>
              <a:rPr lang="nl-NL" u="none" baseline="0"/>
              <a:t>ook goed scoort in </a:t>
            </a:r>
            <a:r>
              <a:rPr lang="nl-NL" baseline="0"/>
              <a:t>exacte vakken, is lang niet altijd beter af met een exact pakket. </a:t>
            </a:r>
          </a:p>
          <a:p>
            <a:endParaRPr lang="nl-NL" baseline="0"/>
          </a:p>
          <a:p>
            <a:pPr defTabSz="914917"/>
            <a:r>
              <a:rPr lang="nl-NL"/>
              <a:t>Vooropgesteld: voor sommige leerlingen is bèta de</a:t>
            </a:r>
            <a:r>
              <a:rPr lang="nl-NL" baseline="0"/>
              <a:t> beste keuze, omdat daar hun interesse en talenten liggen.</a:t>
            </a:r>
          </a:p>
        </p:txBody>
      </p:sp>
      <p:sp>
        <p:nvSpPr>
          <p:cNvPr id="4" name="Tijdelijke aanduiding voor dianummer 3"/>
          <p:cNvSpPr>
            <a:spLocks noGrp="1"/>
          </p:cNvSpPr>
          <p:nvPr>
            <p:ph type="sldNum" sz="quarter" idx="10"/>
          </p:nvPr>
        </p:nvSpPr>
        <p:spPr/>
        <p:txBody>
          <a:bodyPr/>
          <a:lstStyle/>
          <a:p>
            <a:fld id="{C6CB9572-3903-497E-943E-5345FAFAB2BE}" type="slidenum">
              <a:rPr lang="nl-NL" smtClean="0"/>
              <a:t>43</a:t>
            </a:fld>
            <a:endParaRPr lang="nl-NL"/>
          </a:p>
        </p:txBody>
      </p:sp>
    </p:spTree>
    <p:extLst>
      <p:ext uri="{BB962C8B-B14F-4D97-AF65-F5344CB8AC3E}">
        <p14:creationId xmlns:p14="http://schemas.microsoft.com/office/powerpoint/2010/main" val="943341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Deze ouderavond is het begin van het keuzetraject,</a:t>
            </a:r>
            <a:r>
              <a:rPr lang="nl-NL" baseline="0" dirty="0"/>
              <a:t> zo kunt u uw kind vanaf het begin geïnformeerd bijstaan in het keuzeproces.</a:t>
            </a:r>
            <a:endParaRPr lang="en-US" dirty="0"/>
          </a:p>
          <a:p>
            <a:pPr marL="228600" indent="-228600">
              <a:buAutoNum type="arabicPeriod"/>
            </a:pPr>
            <a:r>
              <a:rPr lang="nl-NL" baseline="0" dirty="0"/>
              <a:t>De voorlopige keuze is echt voorlopig. Sommige leerlingen bedenken zich nog in module 3, bijvoorbeeld naar aanleiding van </a:t>
            </a:r>
            <a:r>
              <a:rPr lang="nl-NL" baseline="0" dirty="0" err="1"/>
              <a:t>toetsresultaten</a:t>
            </a:r>
            <a:r>
              <a:rPr lang="nl-NL" baseline="0" dirty="0"/>
              <a:t> en zullen nog een tijd bezig zijn met het keuzeproces.</a:t>
            </a:r>
            <a:endParaRPr lang="nl-NL" baseline="0" dirty="0">
              <a:cs typeface="Calibri"/>
            </a:endParaRPr>
          </a:p>
          <a:p>
            <a:pPr marL="228600" indent="-228600">
              <a:buAutoNum type="arabicPeriod"/>
            </a:pPr>
            <a:r>
              <a:rPr lang="nl-NL" baseline="0" dirty="0"/>
              <a:t>Na de 2</a:t>
            </a:r>
            <a:r>
              <a:rPr lang="nl-NL" baseline="30000" dirty="0"/>
              <a:t>e</a:t>
            </a:r>
            <a:r>
              <a:rPr lang="nl-NL" baseline="0" dirty="0"/>
              <a:t> module vindt er een rapportvergadering plaats. Daar worden de voorlopige keuzes besproken. Als een docent zorgen heeft over het succesvol doorlopen van zijn/haar vak in de bovenbouw bij een specifieke leerling, dan kan deze leerling het advies krijgen dat vak niet te kiezen.</a:t>
            </a:r>
            <a:endParaRPr lang="nl-NL" baseline="0" dirty="0">
              <a:cs typeface="Calibri"/>
            </a:endParaRPr>
          </a:p>
          <a:p>
            <a:pPr marL="228600" indent="-228600">
              <a:buAutoNum type="arabicPeriod"/>
            </a:pPr>
            <a:r>
              <a:rPr lang="nl-NL" baseline="0" dirty="0">
                <a:solidFill>
                  <a:srgbClr val="FF0000"/>
                </a:solidFill>
                <a:highlight>
                  <a:srgbClr val="FFFF00"/>
                </a:highlight>
              </a:rPr>
              <a:t>Dit jaar is er een spreekuur met mentor en/of decaan opgenomen in de planning.</a:t>
            </a:r>
            <a:r>
              <a:rPr lang="nl-NL" dirty="0">
                <a:solidFill>
                  <a:srgbClr val="FF0000"/>
                </a:solidFill>
                <a:highlight>
                  <a:srgbClr val="FFFF00"/>
                </a:highlight>
              </a:rPr>
              <a:t> </a:t>
            </a:r>
            <a:endParaRPr lang="nl-NL" baseline="0" dirty="0">
              <a:solidFill>
                <a:srgbClr val="FF0000"/>
              </a:solidFill>
              <a:highlight>
                <a:srgbClr val="FFFF00"/>
              </a:highlight>
              <a:cs typeface="Calibri"/>
            </a:endParaRPr>
          </a:p>
          <a:p>
            <a:pPr marL="228600" indent="-228600">
              <a:buAutoNum type="arabicPeriod"/>
            </a:pPr>
            <a:r>
              <a:rPr lang="nl-NL" baseline="0" dirty="0"/>
              <a:t>Tijdspad: eerste week (datum?) april vergadering klas 3; ??? april spreekuur</a:t>
            </a:r>
            <a:endParaRPr lang="nl-NL" baseline="0" dirty="0">
              <a:cs typeface="Calibri"/>
            </a:endParaRPr>
          </a:p>
          <a:p>
            <a:pPr marL="228600" indent="-228600">
              <a:buAutoNum type="arabicPeriod"/>
            </a:pPr>
            <a:r>
              <a:rPr lang="nl-NL" baseline="0" dirty="0"/>
              <a:t>De definitieve profielkeuze is van 8 t/m 11 april.</a:t>
            </a:r>
            <a:r>
              <a:rPr lang="nl-NL" dirty="0"/>
              <a:t> Leerlingen kunnen nog langs de decaan voor </a:t>
            </a:r>
            <a:r>
              <a:rPr lang="nl-NL" dirty="0" err="1"/>
              <a:t>evt</a:t>
            </a:r>
            <a:r>
              <a:rPr lang="nl-NL" dirty="0"/>
              <a:t> nog advies.</a:t>
            </a:r>
            <a:endParaRPr lang="nl-NL" baseline="0" dirty="0">
              <a:cs typeface="Calibri"/>
            </a:endParaRPr>
          </a:p>
          <a:p>
            <a:pPr marL="228600" indent="-228600">
              <a:buAutoNum type="arabicPeriod"/>
            </a:pPr>
            <a:r>
              <a:rPr lang="nl-NL" baseline="0" dirty="0"/>
              <a:t>Na module 3 is de eindvergadering. De bevorderingsnormen vindt u terug op de schoolsite.</a:t>
            </a:r>
            <a:endParaRPr lang="nl-NL" dirty="0">
              <a:cs typeface="Calibri"/>
            </a:endParaRPr>
          </a:p>
        </p:txBody>
      </p:sp>
      <p:sp>
        <p:nvSpPr>
          <p:cNvPr id="4" name="Tijdelijke aanduiding voor dianummer 3"/>
          <p:cNvSpPr>
            <a:spLocks noGrp="1"/>
          </p:cNvSpPr>
          <p:nvPr>
            <p:ph type="sldNum" sz="quarter" idx="10"/>
          </p:nvPr>
        </p:nvSpPr>
        <p:spPr/>
        <p:txBody>
          <a:bodyPr/>
          <a:lstStyle/>
          <a:p>
            <a:fld id="{C6CB9572-3903-497E-943E-5345FAFAB2BE}" type="slidenum">
              <a:rPr lang="nl-NL" smtClean="0"/>
              <a:t>45</a:t>
            </a:fld>
            <a:endParaRPr lang="nl-NL"/>
          </a:p>
        </p:txBody>
      </p:sp>
    </p:spTree>
    <p:extLst>
      <p:ext uri="{BB962C8B-B14F-4D97-AF65-F5344CB8AC3E}">
        <p14:creationId xmlns:p14="http://schemas.microsoft.com/office/powerpoint/2010/main" val="804840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Hopelijk hebben we u zo voldoende geïnformeerd.</a:t>
            </a:r>
          </a:p>
          <a:p>
            <a:r>
              <a:rPr lang="nl-NL"/>
              <a:t>Mocht u toch nog vragen hebben dan kunt u uiteraard contact met ons opnemen.</a:t>
            </a:r>
          </a:p>
        </p:txBody>
      </p:sp>
      <p:sp>
        <p:nvSpPr>
          <p:cNvPr id="4" name="Tijdelijke aanduiding voor dianummer 3"/>
          <p:cNvSpPr>
            <a:spLocks noGrp="1"/>
          </p:cNvSpPr>
          <p:nvPr>
            <p:ph type="sldNum" sz="quarter" idx="10"/>
          </p:nvPr>
        </p:nvSpPr>
        <p:spPr/>
        <p:txBody>
          <a:bodyPr/>
          <a:lstStyle/>
          <a:p>
            <a:fld id="{C6CB9572-3903-497E-943E-5345FAFAB2BE}" type="slidenum">
              <a:rPr lang="nl-NL" smtClean="0"/>
              <a:t>46</a:t>
            </a:fld>
            <a:endParaRPr lang="nl-NL"/>
          </a:p>
        </p:txBody>
      </p:sp>
    </p:spTree>
    <p:extLst>
      <p:ext uri="{BB962C8B-B14F-4D97-AF65-F5344CB8AC3E}">
        <p14:creationId xmlns:p14="http://schemas.microsoft.com/office/powerpoint/2010/main" val="158028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4 profielen,</a:t>
            </a:r>
            <a:r>
              <a:rPr lang="nl-NL" baseline="0"/>
              <a:t> elk profiel staat voor een bepaalde richting met een bijbehorende </a:t>
            </a:r>
            <a:r>
              <a:rPr lang="nl-NL" baseline="0" err="1"/>
              <a:t>basisset</a:t>
            </a:r>
            <a:r>
              <a:rPr lang="nl-NL" baseline="0"/>
              <a:t> vakken</a:t>
            </a:r>
            <a:endParaRPr lang="nl-NL"/>
          </a:p>
        </p:txBody>
      </p:sp>
      <p:sp>
        <p:nvSpPr>
          <p:cNvPr id="4" name="Tijdelijke aanduiding voor dianummer 3"/>
          <p:cNvSpPr>
            <a:spLocks noGrp="1"/>
          </p:cNvSpPr>
          <p:nvPr>
            <p:ph type="sldNum" sz="quarter" idx="10"/>
          </p:nvPr>
        </p:nvSpPr>
        <p:spPr/>
        <p:txBody>
          <a:bodyPr/>
          <a:lstStyle/>
          <a:p>
            <a:fld id="{C6CB9572-3903-497E-943E-5345FAFAB2BE}" type="slidenum">
              <a:rPr lang="nl-NL" smtClean="0"/>
              <a:t>6</a:t>
            </a:fld>
            <a:endParaRPr lang="nl-NL"/>
          </a:p>
        </p:txBody>
      </p:sp>
    </p:spTree>
    <p:extLst>
      <p:ext uri="{BB962C8B-B14F-4D97-AF65-F5344CB8AC3E}">
        <p14:creationId xmlns:p14="http://schemas.microsoft.com/office/powerpoint/2010/main" val="54847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Achterin het profielkeuzeboekje kunt u een uitgebreid overzicht vinden van de verschillende onderdelen van de vier profielen. Dit boekje is uitgedeeld aan uw kind en is als bijlage meegestuurd met de mail over deze ouderavond. In de volgende slides zullen we stap voor stap door het gemeenschappelijke deel, het profieldeel en het vrije deel gaan.</a:t>
            </a:r>
            <a:endParaRPr lang="nl-NL" b="1" u="sng"/>
          </a:p>
        </p:txBody>
      </p:sp>
      <p:sp>
        <p:nvSpPr>
          <p:cNvPr id="4" name="Tijdelijke aanduiding voor dianummer 3"/>
          <p:cNvSpPr>
            <a:spLocks noGrp="1"/>
          </p:cNvSpPr>
          <p:nvPr>
            <p:ph type="sldNum" sz="quarter" idx="10"/>
          </p:nvPr>
        </p:nvSpPr>
        <p:spPr/>
        <p:txBody>
          <a:bodyPr/>
          <a:lstStyle/>
          <a:p>
            <a:fld id="{C6CB9572-3903-497E-943E-5345FAFAB2BE}" type="slidenum">
              <a:rPr lang="nl-NL" smtClean="0"/>
              <a:t>7</a:t>
            </a:fld>
            <a:endParaRPr lang="nl-NL"/>
          </a:p>
        </p:txBody>
      </p:sp>
    </p:spTree>
    <p:extLst>
      <p:ext uri="{BB962C8B-B14F-4D97-AF65-F5344CB8AC3E}">
        <p14:creationId xmlns:p14="http://schemas.microsoft.com/office/powerpoint/2010/main" val="33438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Elk profiel bevat vier profielvakken. Sommige daarvan zijn verplicht, maar soms kan er uit meerdere vakken gekozen worden. Een van de keuzes hierbij is de variant van wiskunde die gekozen wordt.</a:t>
            </a:r>
          </a:p>
        </p:txBody>
      </p:sp>
      <p:sp>
        <p:nvSpPr>
          <p:cNvPr id="4" name="Tijdelijke aanduiding voor dianummer 3"/>
          <p:cNvSpPr>
            <a:spLocks noGrp="1"/>
          </p:cNvSpPr>
          <p:nvPr>
            <p:ph type="sldNum" sz="quarter" idx="5"/>
          </p:nvPr>
        </p:nvSpPr>
        <p:spPr/>
        <p:txBody>
          <a:bodyPr/>
          <a:lstStyle/>
          <a:p>
            <a:fld id="{C6CB9572-3903-497E-943E-5345FAFAB2BE}" type="slidenum">
              <a:rPr lang="nl-NL" smtClean="0"/>
              <a:t>9</a:t>
            </a:fld>
            <a:endParaRPr lang="nl-NL"/>
          </a:p>
        </p:txBody>
      </p:sp>
    </p:spTree>
    <p:extLst>
      <p:ext uri="{BB962C8B-B14F-4D97-AF65-F5344CB8AC3E}">
        <p14:creationId xmlns:p14="http://schemas.microsoft.com/office/powerpoint/2010/main" val="3322017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Er zijn in de bovenbouw vier varianten van wiskunde: A, B, C en D. Omdat dit een belangrijke keuze is met mogelijk grote gevolgen, gaan wij hier meer in detail in op de verschillende varianten.</a:t>
            </a:r>
          </a:p>
        </p:txBody>
      </p:sp>
      <p:sp>
        <p:nvSpPr>
          <p:cNvPr id="4" name="Tijdelijke aanduiding voor dianummer 3"/>
          <p:cNvSpPr>
            <a:spLocks noGrp="1"/>
          </p:cNvSpPr>
          <p:nvPr>
            <p:ph type="sldNum" sz="quarter" idx="5"/>
          </p:nvPr>
        </p:nvSpPr>
        <p:spPr/>
        <p:txBody>
          <a:bodyPr/>
          <a:lstStyle/>
          <a:p>
            <a:fld id="{C6CB9572-3903-497E-943E-5345FAFAB2BE}" type="slidenum">
              <a:rPr lang="nl-NL" smtClean="0"/>
              <a:t>10</a:t>
            </a:fld>
            <a:endParaRPr lang="nl-NL"/>
          </a:p>
        </p:txBody>
      </p:sp>
    </p:spTree>
    <p:extLst>
      <p:ext uri="{BB962C8B-B14F-4D97-AF65-F5344CB8AC3E}">
        <p14:creationId xmlns:p14="http://schemas.microsoft.com/office/powerpoint/2010/main" val="287383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deze slide ziet u globaal welke onderwerpen aan bod komen bij wiskunde A, B en C en in welke mate.</a:t>
            </a:r>
          </a:p>
          <a:p>
            <a:endParaRPr lang="nl-NL"/>
          </a:p>
          <a:p>
            <a:r>
              <a:rPr lang="nl-NL"/>
              <a:t>Wiskunde A of B?</a:t>
            </a:r>
          </a:p>
          <a:p>
            <a:pPr>
              <a:defRPr/>
            </a:pPr>
            <a:r>
              <a:rPr lang="en-US"/>
              <a:t>Wi A is </a:t>
            </a:r>
            <a:r>
              <a:rPr lang="en-US" err="1"/>
              <a:t>meer</a:t>
            </a:r>
            <a:r>
              <a:rPr lang="en-US"/>
              <a:t> </a:t>
            </a:r>
            <a:r>
              <a:rPr lang="en-US" err="1"/>
              <a:t>gericht</a:t>
            </a:r>
            <a:r>
              <a:rPr lang="en-US"/>
              <a:t> op </a:t>
            </a:r>
            <a:r>
              <a:rPr lang="en-US" err="1"/>
              <a:t>contexten</a:t>
            </a:r>
            <a:r>
              <a:rPr lang="en-US"/>
              <a:t>, Wi B is abstracter.</a:t>
            </a:r>
          </a:p>
          <a:p>
            <a:pPr>
              <a:defRPr/>
            </a:pPr>
            <a:r>
              <a:rPr lang="en-US"/>
              <a:t>Wi B </a:t>
            </a:r>
            <a:r>
              <a:rPr lang="en-US" err="1"/>
              <a:t>geeft</a:t>
            </a:r>
            <a:r>
              <a:rPr lang="en-US"/>
              <a:t> </a:t>
            </a:r>
            <a:r>
              <a:rPr lang="en-US" err="1"/>
              <a:t>meer</a:t>
            </a:r>
            <a:r>
              <a:rPr lang="en-US"/>
              <a:t> </a:t>
            </a:r>
            <a:r>
              <a:rPr lang="en-US" err="1"/>
              <a:t>mogelijkheden</a:t>
            </a:r>
            <a:r>
              <a:rPr lang="en-US"/>
              <a:t>, is </a:t>
            </a:r>
            <a:r>
              <a:rPr lang="en-US" err="1"/>
              <a:t>voor</a:t>
            </a:r>
            <a:r>
              <a:rPr lang="en-US"/>
              <a:t> </a:t>
            </a:r>
            <a:r>
              <a:rPr lang="en-US" err="1"/>
              <a:t>veel</a:t>
            </a:r>
            <a:r>
              <a:rPr lang="en-US"/>
              <a:t> </a:t>
            </a:r>
            <a:r>
              <a:rPr lang="en-US" err="1"/>
              <a:t>technische</a:t>
            </a:r>
            <a:r>
              <a:rPr lang="en-US"/>
              <a:t> studies </a:t>
            </a:r>
            <a:r>
              <a:rPr lang="en-US" err="1"/>
              <a:t>vereist</a:t>
            </a:r>
            <a:r>
              <a:rPr lang="en-US"/>
              <a:t>.</a:t>
            </a:r>
          </a:p>
          <a:p>
            <a:pPr>
              <a:defRPr/>
            </a:pPr>
            <a:r>
              <a:rPr lang="en-US"/>
              <a:t>Wi B is </a:t>
            </a:r>
            <a:r>
              <a:rPr lang="en-US" err="1"/>
              <a:t>moeilijker</a:t>
            </a:r>
            <a:r>
              <a:rPr lang="en-US"/>
              <a:t> en </a:t>
            </a:r>
            <a:r>
              <a:rPr lang="en-US" err="1"/>
              <a:t>meer</a:t>
            </a:r>
            <a:r>
              <a:rPr lang="en-US"/>
              <a:t> </a:t>
            </a:r>
            <a:r>
              <a:rPr lang="en-US" err="1"/>
              <a:t>werk</a:t>
            </a:r>
            <a:r>
              <a:rPr lang="en-US"/>
              <a:t>.</a:t>
            </a:r>
          </a:p>
          <a:p>
            <a:pPr>
              <a:defRPr/>
            </a:pPr>
            <a:r>
              <a:rPr lang="en-US"/>
              <a:t>Als de </a:t>
            </a:r>
            <a:r>
              <a:rPr lang="en-US" err="1"/>
              <a:t>gemaakte</a:t>
            </a:r>
            <a:r>
              <a:rPr lang="en-US"/>
              <a:t> </a:t>
            </a:r>
            <a:r>
              <a:rPr lang="en-US" err="1"/>
              <a:t>keuze</a:t>
            </a:r>
            <a:r>
              <a:rPr lang="en-US"/>
              <a:t> </a:t>
            </a:r>
            <a:r>
              <a:rPr lang="en-US" err="1"/>
              <a:t>niet</a:t>
            </a:r>
            <a:r>
              <a:rPr lang="en-US"/>
              <a:t> </a:t>
            </a:r>
            <a:r>
              <a:rPr lang="en-US" err="1"/>
              <a:t>haalbaar</a:t>
            </a:r>
            <a:r>
              <a:rPr lang="en-US"/>
              <a:t> </a:t>
            </a:r>
            <a:r>
              <a:rPr lang="en-US" err="1"/>
              <a:t>blijkt</a:t>
            </a:r>
            <a:r>
              <a:rPr lang="en-US"/>
              <a:t>, </a:t>
            </a:r>
            <a:r>
              <a:rPr lang="en-US" err="1"/>
              <a:t>kunnen</a:t>
            </a:r>
            <a:r>
              <a:rPr lang="en-US"/>
              <a:t> de </a:t>
            </a:r>
            <a:r>
              <a:rPr lang="en-US" err="1"/>
              <a:t>gevolgen</a:t>
            </a:r>
            <a:r>
              <a:rPr lang="en-US"/>
              <a:t> </a:t>
            </a:r>
            <a:r>
              <a:rPr lang="en-US" err="1"/>
              <a:t>ernstig</a:t>
            </a:r>
            <a:r>
              <a:rPr lang="en-US"/>
              <a:t> </a:t>
            </a:r>
            <a:r>
              <a:rPr lang="en-US" err="1"/>
              <a:t>zijn</a:t>
            </a:r>
            <a:r>
              <a:rPr lang="en-US"/>
              <a:t>: er </a:t>
            </a:r>
            <a:r>
              <a:rPr lang="en-US" err="1"/>
              <a:t>moet</a:t>
            </a:r>
            <a:r>
              <a:rPr lang="en-US"/>
              <a:t> op het </a:t>
            </a:r>
            <a:r>
              <a:rPr lang="en-US" err="1"/>
              <a:t>eindexamen</a:t>
            </a:r>
            <a:r>
              <a:rPr lang="en-US"/>
              <a:t> </a:t>
            </a:r>
            <a:r>
              <a:rPr lang="en-US" err="1"/>
              <a:t>minimaal</a:t>
            </a:r>
            <a:r>
              <a:rPr lang="en-US"/>
              <a:t> </a:t>
            </a:r>
            <a:r>
              <a:rPr lang="en-US" err="1"/>
              <a:t>een</a:t>
            </a:r>
            <a:r>
              <a:rPr lang="en-US"/>
              <a:t> 5 </a:t>
            </a:r>
            <a:r>
              <a:rPr lang="en-US" err="1"/>
              <a:t>gehaald</a:t>
            </a:r>
            <a:r>
              <a:rPr lang="en-US"/>
              <a:t> </a:t>
            </a:r>
            <a:r>
              <a:rPr lang="en-US" err="1"/>
              <a:t>worden</a:t>
            </a:r>
            <a:r>
              <a:rPr lang="en-US"/>
              <a:t> </a:t>
            </a:r>
            <a:r>
              <a:rPr lang="en-US" err="1"/>
              <a:t>voor</a:t>
            </a:r>
            <a:r>
              <a:rPr lang="en-US"/>
              <a:t> </a:t>
            </a:r>
            <a:r>
              <a:rPr lang="en-US" err="1"/>
              <a:t>wiskunde</a:t>
            </a:r>
            <a:r>
              <a:rPr lang="en-US"/>
              <a:t>!</a:t>
            </a:r>
          </a:p>
          <a:p>
            <a:pPr>
              <a:defRPr/>
            </a:pPr>
            <a:r>
              <a:rPr lang="en-US"/>
              <a:t>De </a:t>
            </a:r>
            <a:r>
              <a:rPr lang="en-US" err="1"/>
              <a:t>wiskundedocent</a:t>
            </a:r>
            <a:r>
              <a:rPr lang="en-US"/>
              <a:t> </a:t>
            </a:r>
            <a:r>
              <a:rPr lang="en-US" err="1"/>
              <a:t>adviseert</a:t>
            </a:r>
            <a:r>
              <a:rPr lang="en-US"/>
              <a:t>.</a:t>
            </a:r>
          </a:p>
          <a:p>
            <a:pPr>
              <a:defRPr/>
            </a:pPr>
            <a:endParaRPr lang="en-US"/>
          </a:p>
          <a:p>
            <a:pPr>
              <a:defRPr/>
            </a:pPr>
            <a:r>
              <a:rPr lang="en-US" err="1"/>
              <a:t>Wiskunde</a:t>
            </a:r>
            <a:r>
              <a:rPr lang="en-US"/>
              <a:t> A of C?</a:t>
            </a:r>
          </a:p>
          <a:p>
            <a:r>
              <a:rPr lang="en-US"/>
              <a:t>Wi C </a:t>
            </a:r>
            <a:r>
              <a:rPr lang="en-US" err="1"/>
              <a:t>kan</a:t>
            </a:r>
            <a:r>
              <a:rPr lang="en-US"/>
              <a:t> </a:t>
            </a:r>
            <a:r>
              <a:rPr lang="en-US" err="1"/>
              <a:t>alleen</a:t>
            </a:r>
            <a:r>
              <a:rPr lang="en-US"/>
              <a:t> in C&amp;M. </a:t>
            </a:r>
          </a:p>
          <a:p>
            <a:r>
              <a:rPr lang="en-US"/>
              <a:t>Wi C is </a:t>
            </a:r>
            <a:r>
              <a:rPr lang="en-US" err="1"/>
              <a:t>geen</a:t>
            </a:r>
            <a:r>
              <a:rPr lang="en-US"/>
              <a:t> “Wi A  light”: het </a:t>
            </a:r>
            <a:r>
              <a:rPr lang="en-US" err="1"/>
              <a:t>bevat</a:t>
            </a:r>
            <a:r>
              <a:rPr lang="en-US"/>
              <a:t> </a:t>
            </a:r>
            <a:r>
              <a:rPr lang="en-US" err="1"/>
              <a:t>ook</a:t>
            </a:r>
            <a:r>
              <a:rPr lang="en-US"/>
              <a:t> heel </a:t>
            </a:r>
            <a:r>
              <a:rPr lang="en-US" err="1"/>
              <a:t>andere</a:t>
            </a:r>
            <a:r>
              <a:rPr lang="en-US"/>
              <a:t> </a:t>
            </a:r>
            <a:r>
              <a:rPr lang="en-US" err="1"/>
              <a:t>onderwerpen</a:t>
            </a:r>
            <a:r>
              <a:rPr lang="en-US"/>
              <a:t>, </a:t>
            </a:r>
            <a:r>
              <a:rPr lang="en-US" err="1"/>
              <a:t>zoals</a:t>
            </a:r>
            <a:r>
              <a:rPr lang="en-US"/>
              <a:t> </a:t>
            </a:r>
            <a:r>
              <a:rPr lang="en-US" err="1"/>
              <a:t>logisch</a:t>
            </a:r>
            <a:r>
              <a:rPr lang="en-US"/>
              <a:t> </a:t>
            </a:r>
            <a:r>
              <a:rPr lang="en-US" err="1"/>
              <a:t>redeneren</a:t>
            </a:r>
            <a:r>
              <a:rPr lang="en-US"/>
              <a:t>.</a:t>
            </a:r>
          </a:p>
          <a:p>
            <a:r>
              <a:rPr lang="en-US"/>
              <a:t>Wi C </a:t>
            </a:r>
            <a:r>
              <a:rPr lang="en-US" err="1"/>
              <a:t>bevat</a:t>
            </a:r>
            <a:r>
              <a:rPr lang="en-US"/>
              <a:t> </a:t>
            </a:r>
            <a:r>
              <a:rPr lang="en-US" err="1"/>
              <a:t>aantrekkelijke</a:t>
            </a:r>
            <a:r>
              <a:rPr lang="en-US"/>
              <a:t> “alfa-</a:t>
            </a:r>
            <a:r>
              <a:rPr lang="en-US" err="1"/>
              <a:t>onderwerpen</a:t>
            </a:r>
            <a:r>
              <a:rPr lang="en-US"/>
              <a:t>”: </a:t>
            </a:r>
            <a:r>
              <a:rPr lang="en-US" err="1"/>
              <a:t>meer</a:t>
            </a:r>
            <a:r>
              <a:rPr lang="en-US"/>
              <a:t> </a:t>
            </a:r>
            <a:r>
              <a:rPr lang="en-US" err="1"/>
              <a:t>reflectie</a:t>
            </a:r>
            <a:r>
              <a:rPr lang="en-US"/>
              <a:t>, minder algebra.</a:t>
            </a:r>
          </a:p>
          <a:p>
            <a:r>
              <a:rPr lang="en-US"/>
              <a:t>Wi A </a:t>
            </a:r>
            <a:r>
              <a:rPr lang="en-US" err="1"/>
              <a:t>geeft</a:t>
            </a:r>
            <a:r>
              <a:rPr lang="en-US"/>
              <a:t> </a:t>
            </a:r>
            <a:r>
              <a:rPr lang="en-US" err="1"/>
              <a:t>meer</a:t>
            </a:r>
            <a:r>
              <a:rPr lang="en-US"/>
              <a:t> </a:t>
            </a:r>
            <a:r>
              <a:rPr lang="en-US" err="1"/>
              <a:t>mogelijkheden</a:t>
            </a:r>
            <a:r>
              <a:rPr lang="en-US"/>
              <a:t>.</a:t>
            </a:r>
          </a:p>
          <a:p>
            <a:r>
              <a:rPr lang="en-US"/>
              <a:t>Wi A is (</a:t>
            </a:r>
            <a:r>
              <a:rPr lang="en-US" err="1"/>
              <a:t>iets</a:t>
            </a:r>
            <a:r>
              <a:rPr lang="en-US"/>
              <a:t>) </a:t>
            </a:r>
            <a:r>
              <a:rPr lang="en-US" err="1"/>
              <a:t>moeilijker</a:t>
            </a:r>
            <a:r>
              <a:rPr lang="en-US"/>
              <a:t> en (</a:t>
            </a:r>
            <a:r>
              <a:rPr lang="en-US" err="1"/>
              <a:t>iets</a:t>
            </a:r>
            <a:r>
              <a:rPr lang="en-US"/>
              <a:t>) </a:t>
            </a:r>
            <a:r>
              <a:rPr lang="en-US" err="1"/>
              <a:t>meer</a:t>
            </a:r>
            <a:r>
              <a:rPr lang="en-US"/>
              <a:t> </a:t>
            </a:r>
            <a:r>
              <a:rPr lang="en-US" err="1"/>
              <a:t>werk</a:t>
            </a:r>
            <a:r>
              <a:rPr lang="en-US"/>
              <a:t>.</a:t>
            </a:r>
          </a:p>
          <a:p>
            <a:r>
              <a:rPr lang="en-US" err="1"/>
              <a:t>Keuze</a:t>
            </a:r>
            <a:r>
              <a:rPr lang="en-US"/>
              <a:t> Wi C </a:t>
            </a:r>
            <a:r>
              <a:rPr lang="en-US" err="1"/>
              <a:t>na</a:t>
            </a:r>
            <a:r>
              <a:rPr lang="en-US"/>
              <a:t> </a:t>
            </a:r>
            <a:r>
              <a:rPr lang="en-US" err="1"/>
              <a:t>klas</a:t>
            </a:r>
            <a:r>
              <a:rPr lang="en-US"/>
              <a:t> 4 (</a:t>
            </a:r>
            <a:r>
              <a:rPr lang="en-US" err="1"/>
              <a:t>nieuw</a:t>
            </a:r>
            <a:r>
              <a:rPr lang="en-US"/>
              <a:t>: </a:t>
            </a:r>
            <a:r>
              <a:rPr lang="en-US" err="1"/>
              <a:t>vanaf</a:t>
            </a:r>
            <a:r>
              <a:rPr lang="en-US"/>
              <a:t> begin </a:t>
            </a:r>
            <a:r>
              <a:rPr lang="en-US" err="1"/>
              <a:t>klas</a:t>
            </a:r>
            <a:r>
              <a:rPr lang="en-US"/>
              <a:t> 5!)</a:t>
            </a:r>
          </a:p>
          <a:p>
            <a:pPr>
              <a:defRPr/>
            </a:pPr>
            <a:r>
              <a:rPr lang="en-US"/>
              <a:t>	</a:t>
            </a:r>
          </a:p>
          <a:p>
            <a:endParaRPr lang="nl-NL"/>
          </a:p>
        </p:txBody>
      </p:sp>
      <p:sp>
        <p:nvSpPr>
          <p:cNvPr id="4" name="Tijdelijke aanduiding voor dianummer 3"/>
          <p:cNvSpPr>
            <a:spLocks noGrp="1"/>
          </p:cNvSpPr>
          <p:nvPr>
            <p:ph type="sldNum" sz="quarter" idx="5"/>
          </p:nvPr>
        </p:nvSpPr>
        <p:spPr/>
        <p:txBody>
          <a:bodyPr/>
          <a:lstStyle/>
          <a:p>
            <a:fld id="{C6CB9572-3903-497E-943E-5345FAFAB2BE}" type="slidenum">
              <a:rPr lang="nl-NL" smtClean="0"/>
              <a:t>11</a:t>
            </a:fld>
            <a:endParaRPr lang="nl-NL"/>
          </a:p>
        </p:txBody>
      </p:sp>
    </p:spTree>
    <p:extLst>
      <p:ext uri="{BB962C8B-B14F-4D97-AF65-F5344CB8AC3E}">
        <p14:creationId xmlns:p14="http://schemas.microsoft.com/office/powerpoint/2010/main" val="1102697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Wiskunde D is voor leerlingen die wiskunde heel leuk vinden. Hierin komen bijvoorbeeld onderwerpen terug die niet meer in wiskunde B zitten, zoals kansrekening (maar dan uitgebreider/dieper dan bij wiskunde A). Daarnaast komen nieuwe onderwerpen zoals complexe getallen aan bod- en actuele onderwerpen zoals cryptografie. Wiskunde D kan alleen gekozen worden als de leerling ook al wiskunde B heeft en mag niet gekozen worden bij C&amp;M. Het kan in de vrije ruimte gekozen worden, maar binnen N&amp;T kan het ook als </a:t>
            </a:r>
            <a:r>
              <a:rPr lang="nl-NL" err="1"/>
              <a:t>keuzeprofielvak</a:t>
            </a:r>
            <a:r>
              <a:rPr lang="nl-NL"/>
              <a:t> gekozen worden in plaats van biologie. Wiskunde D is voor geen enkele vervolgstudie verplicht, maar is wel een goede voorbereiding op technische studies en bijvoorbeeld econometrie. Er is geen CE voor wiskunde D.</a:t>
            </a:r>
          </a:p>
        </p:txBody>
      </p:sp>
      <p:sp>
        <p:nvSpPr>
          <p:cNvPr id="4" name="Tijdelijke aanduiding voor dianummer 3"/>
          <p:cNvSpPr>
            <a:spLocks noGrp="1"/>
          </p:cNvSpPr>
          <p:nvPr>
            <p:ph type="sldNum" sz="quarter" idx="5"/>
          </p:nvPr>
        </p:nvSpPr>
        <p:spPr/>
        <p:txBody>
          <a:bodyPr/>
          <a:lstStyle/>
          <a:p>
            <a:fld id="{C6CB9572-3903-497E-943E-5345FAFAB2BE}" type="slidenum">
              <a:rPr lang="nl-NL" smtClean="0"/>
              <a:t>12</a:t>
            </a:fld>
            <a:endParaRPr lang="nl-NL"/>
          </a:p>
        </p:txBody>
      </p:sp>
    </p:spTree>
    <p:extLst>
      <p:ext uri="{BB962C8B-B14F-4D97-AF65-F5344CB8AC3E}">
        <p14:creationId xmlns:p14="http://schemas.microsoft.com/office/powerpoint/2010/main" val="597260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3719061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6DFF08F-DC6B-4601-B491-B0F83F6DD2DA}"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303224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6DFF08F-DC6B-4601-B491-B0F83F6DD2DA}"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26045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6DFF08F-DC6B-4601-B491-B0F83F6DD2DA}"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1060706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6DFF08F-DC6B-4601-B491-B0F83F6DD2DA}"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9964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6DFF08F-DC6B-4601-B491-B0F83F6DD2DA}"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1105765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1577415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51784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eldia met afbeelding">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nl-NL"/>
              <a:t>Titelstijl van model bewerken</a:t>
            </a:r>
            <a:endParaRPr/>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endParaRPr/>
          </a:p>
        </p:txBody>
      </p:sp>
      <p:sp>
        <p:nvSpPr>
          <p:cNvPr id="4" name="Date Placeholder 3"/>
          <p:cNvSpPr>
            <a:spLocks noGrp="1"/>
          </p:cNvSpPr>
          <p:nvPr>
            <p:ph type="dt" sz="half" idx="10"/>
          </p:nvPr>
        </p:nvSpPr>
        <p:spPr/>
        <p:txBody>
          <a:bodyPr/>
          <a:lstStyle/>
          <a:p>
            <a:fld id="{96DFF08F-DC6B-4601-B491-B0F83F6DD2DA}"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Sleep de afbeelding naar de tijdelijke aanduiding of klik op het pictogram als u een afbeelding wilt toevoegen</a:t>
            </a:r>
            <a:endParaRPr/>
          </a:p>
        </p:txBody>
      </p:sp>
    </p:spTree>
    <p:extLst>
      <p:ext uri="{BB962C8B-B14F-4D97-AF65-F5344CB8AC3E}">
        <p14:creationId xmlns:p14="http://schemas.microsoft.com/office/powerpoint/2010/main" val="314134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47738"/>
          </a:xfrm>
        </p:spPr>
        <p:txBody>
          <a:bodyPr/>
          <a:lstStyle>
            <a:lvl1pPr>
              <a:defRPr>
                <a:latin typeface="Avenir Next LT Pro" panose="020B0504020202020204" pitchFamily="34" charset="0"/>
              </a:defRPr>
            </a:lvl1pPr>
          </a:lstStyle>
          <a:p>
            <a:r>
              <a:rPr lang="nl-NL"/>
              <a:t>Klik om stijl te bewerken</a:t>
            </a:r>
            <a:endParaRPr lang="en-US"/>
          </a:p>
        </p:txBody>
      </p:sp>
      <p:sp>
        <p:nvSpPr>
          <p:cNvPr id="3" name="Content Placeholder 2"/>
          <p:cNvSpPr>
            <a:spLocks noGrp="1"/>
          </p:cNvSpPr>
          <p:nvPr>
            <p:ph idx="1"/>
          </p:nvPr>
        </p:nvSpPr>
        <p:spPr>
          <a:xfrm>
            <a:off x="677334" y="1814513"/>
            <a:ext cx="8596668" cy="4433887"/>
          </a:xfrm>
        </p:spPr>
        <p:txBody>
          <a:bodyPr>
            <a:normAutofit/>
          </a:bodyPr>
          <a:lstStyle>
            <a:lvl1pPr>
              <a:defRPr sz="2400">
                <a:latin typeface="Avenir Next LT Pro" panose="020B0504020202020204" pitchFamily="34" charset="0"/>
              </a:defRPr>
            </a:lvl1pPr>
            <a:lvl2pPr>
              <a:defRPr sz="2000">
                <a:latin typeface="Avenir Next LT Pro" panose="020B0504020202020204" pitchFamily="34" charset="0"/>
              </a:defRPr>
            </a:lvl2pPr>
            <a:lvl3pPr>
              <a:defRPr sz="1800">
                <a:latin typeface="Avenir Next LT Pro" panose="020B0504020202020204" pitchFamily="34" charset="0"/>
              </a:defRPr>
            </a:lvl3pPr>
            <a:lvl4pPr>
              <a:defRPr sz="1600">
                <a:latin typeface="Avenir Next LT Pro" panose="020B0504020202020204" pitchFamily="34" charset="0"/>
              </a:defRPr>
            </a:lvl4pPr>
            <a:lvl5pPr>
              <a:defRPr sz="1600">
                <a:latin typeface="Avenir Next LT Pro" panose="020B0504020202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99568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6DFF08F-DC6B-4601-B491-B0F83F6DD2D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4088551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96DFF08F-DC6B-4601-B491-B0F83F6DD2DA}"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3840469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96DFF08F-DC6B-4601-B491-B0F83F6DD2DA}"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2329767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96DFF08F-DC6B-4601-B491-B0F83F6DD2DA}"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403393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240771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6DFF08F-DC6B-4601-B491-B0F83F6DD2DA}"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294823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smtClean="0"/>
              <a:t>‹nr.›</a:t>
            </a:fld>
            <a:endParaRPr lang="en-US"/>
          </a:p>
        </p:txBody>
      </p:sp>
      <p:sp>
        <p:nvSpPr>
          <p:cNvPr id="5" name="Date Placeholder 4"/>
          <p:cNvSpPr>
            <a:spLocks noGrp="1"/>
          </p:cNvSpPr>
          <p:nvPr>
            <p:ph type="dt" sz="half" idx="10"/>
          </p:nvPr>
        </p:nvSpPr>
        <p:spPr/>
        <p:txBody>
          <a:bodyPr/>
          <a:lstStyle/>
          <a:p>
            <a:fld id="{C7616CA0-919D-4A49-9C8A-62FDFB3A5183}" type="datetimeFigureOut">
              <a:rPr lang="en-US" smtClean="0"/>
              <a:t>1/17/2024</a:t>
            </a:fld>
            <a:endParaRPr lang="en-US"/>
          </a:p>
        </p:txBody>
      </p:sp>
    </p:spTree>
    <p:extLst>
      <p:ext uri="{BB962C8B-B14F-4D97-AF65-F5344CB8AC3E}">
        <p14:creationId xmlns:p14="http://schemas.microsoft.com/office/powerpoint/2010/main" val="3280198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1/17/2024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‹nr.›</a:t>
            </a:fld>
            <a:endParaRPr lang="en-US"/>
          </a:p>
        </p:txBody>
      </p:sp>
    </p:spTree>
    <p:extLst>
      <p:ext uri="{BB962C8B-B14F-4D97-AF65-F5344CB8AC3E}">
        <p14:creationId xmlns:p14="http://schemas.microsoft.com/office/powerpoint/2010/main" val="35704518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44.xm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slide" Target="slide4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slide" Target="slide33.xml"/><Relationship Id="rId5" Type="http://schemas.openxmlformats.org/officeDocument/2006/relationships/image" Target="../media/image11.png"/><Relationship Id="rId10" Type="http://schemas.openxmlformats.org/officeDocument/2006/relationships/slide" Target="slide25.xml"/><Relationship Id="rId4" Type="http://schemas.openxmlformats.org/officeDocument/2006/relationships/image" Target="../media/image10.png"/><Relationship Id="rId9" Type="http://schemas.openxmlformats.org/officeDocument/2006/relationships/slide" Target="slide5.xml"/><Relationship Id="rId14" Type="http://schemas.openxmlformats.org/officeDocument/2006/relationships/slide" Target="slide46.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3">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5"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cxnSp>
          <p:nvCxnSpPr>
            <p:cNvPr id="16" name="Straight Connector 15">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9"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 name="Isosceles Triangle 19">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1"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2"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3"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4" name="Isosceles Triangle 23">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pic>
        <p:nvPicPr>
          <p:cNvPr id="9" name="Picture 2" descr="Profielkeuze – Decanen">
            <a:extLst>
              <a:ext uri="{FF2B5EF4-FFF2-40B4-BE49-F238E27FC236}">
                <a16:creationId xmlns:a16="http://schemas.microsoft.com/office/drawing/2014/main" id="{EFA68704-0C7B-4956-B19D-7C5AF96867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5" t="14038" r="1" b="23256"/>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2270C2CB-3284-46EC-93CF-E0A36CB1026D}"/>
              </a:ext>
            </a:extLst>
          </p:cNvPr>
          <p:cNvSpPr>
            <a:spLocks noGrp="1"/>
          </p:cNvSpPr>
          <p:nvPr>
            <p:ph type="ctrTitle"/>
          </p:nvPr>
        </p:nvSpPr>
        <p:spPr>
          <a:xfrm>
            <a:off x="668867" y="1678666"/>
            <a:ext cx="4088190" cy="2369093"/>
          </a:xfrm>
        </p:spPr>
        <p:txBody>
          <a:bodyPr vert="horz" lIns="91440" tIns="45720" rIns="91440" bIns="45720" rtlCol="0" anchor="b">
            <a:normAutofit/>
          </a:bodyPr>
          <a:lstStyle/>
          <a:p>
            <a:pPr algn="r"/>
            <a:r>
              <a:rPr lang="en-US" sz="4800"/>
              <a:t>De kunst van het </a:t>
            </a:r>
            <a:r>
              <a:rPr lang="en-US" sz="4800" err="1"/>
              <a:t>kiezen</a:t>
            </a:r>
            <a:endParaRPr lang="en-US" sz="4800"/>
          </a:p>
        </p:txBody>
      </p:sp>
      <p:sp>
        <p:nvSpPr>
          <p:cNvPr id="6" name="Ondertitel 5">
            <a:extLst>
              <a:ext uri="{FF2B5EF4-FFF2-40B4-BE49-F238E27FC236}">
                <a16:creationId xmlns:a16="http://schemas.microsoft.com/office/drawing/2014/main" id="{DA6C9229-4CA3-4577-A632-2D1EFFFBA9C3}"/>
              </a:ext>
            </a:extLst>
          </p:cNvPr>
          <p:cNvSpPr>
            <a:spLocks noGrp="1"/>
          </p:cNvSpPr>
          <p:nvPr>
            <p:ph type="subTitle" idx="1"/>
          </p:nvPr>
        </p:nvSpPr>
        <p:spPr>
          <a:xfrm>
            <a:off x="677335" y="4050831"/>
            <a:ext cx="4079721" cy="1096901"/>
          </a:xfrm>
        </p:spPr>
        <p:txBody>
          <a:bodyPr vert="horz" lIns="91440" tIns="45720" rIns="91440" bIns="45720" rtlCol="0" anchor="t">
            <a:normAutofit/>
          </a:bodyPr>
          <a:lstStyle/>
          <a:p>
            <a:pPr algn="r">
              <a:spcBef>
                <a:spcPts val="1000"/>
              </a:spcBef>
            </a:pPr>
            <a:r>
              <a:rPr lang="en-US" sz="1600" err="1">
                <a:solidFill>
                  <a:schemeClr val="tx1">
                    <a:lumMod val="50000"/>
                    <a:lumOff val="50000"/>
                  </a:schemeClr>
                </a:solidFill>
              </a:rPr>
              <a:t>Ouderavond</a:t>
            </a:r>
            <a:r>
              <a:rPr lang="en-US" sz="1600">
                <a:solidFill>
                  <a:schemeClr val="tx1">
                    <a:lumMod val="50000"/>
                    <a:lumOff val="50000"/>
                  </a:schemeClr>
                </a:solidFill>
              </a:rPr>
              <a:t> </a:t>
            </a:r>
            <a:r>
              <a:rPr lang="en-US" sz="1600" err="1">
                <a:solidFill>
                  <a:schemeClr val="tx1">
                    <a:lumMod val="50000"/>
                    <a:lumOff val="50000"/>
                  </a:schemeClr>
                </a:solidFill>
              </a:rPr>
              <a:t>klas</a:t>
            </a:r>
            <a:r>
              <a:rPr lang="en-US" sz="1600">
                <a:solidFill>
                  <a:schemeClr val="tx1">
                    <a:lumMod val="50000"/>
                    <a:lumOff val="50000"/>
                  </a:schemeClr>
                </a:solidFill>
              </a:rPr>
              <a:t> 3 over de </a:t>
            </a:r>
            <a:r>
              <a:rPr lang="en-US" sz="1600" err="1">
                <a:solidFill>
                  <a:schemeClr val="tx1">
                    <a:lumMod val="50000"/>
                    <a:lumOff val="50000"/>
                  </a:schemeClr>
                </a:solidFill>
              </a:rPr>
              <a:t>profielkeuze</a:t>
            </a:r>
            <a:endParaRPr lang="en-US" sz="1600">
              <a:solidFill>
                <a:schemeClr val="tx1">
                  <a:lumMod val="50000"/>
                  <a:lumOff val="50000"/>
                </a:schemeClr>
              </a:solidFill>
            </a:endParaRPr>
          </a:p>
        </p:txBody>
      </p:sp>
      <p:cxnSp>
        <p:nvCxnSpPr>
          <p:cNvPr id="25" name="Straight Connector 25">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27">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6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6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62"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63"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875833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9" name="Group 13318">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3320"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cxnSp>
          <p:nvCxnSpPr>
            <p:cNvPr id="13321" name="Straight Connector 13320">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322" name="Straight Connector 13321">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323"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324"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325" name="Isosceles Triangle 13324">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326"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327"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328"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329" name="Isosceles Triangle 13328">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pic>
        <p:nvPicPr>
          <p:cNvPr id="13314" name="Picture 2" descr="Fotobehang Wiskundige formules en vergelijkingen - PIXERS.NL">
            <a:extLst>
              <a:ext uri="{FF2B5EF4-FFF2-40B4-BE49-F238E27FC236}">
                <a16:creationId xmlns:a16="http://schemas.microsoft.com/office/drawing/2014/main" id="{E95A987C-348D-4D49-8DC1-CBAB329FFE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91" t="10265" b="11037"/>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3B54F4D-5EAB-4DED-A677-9DFACF2A6FC2}"/>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err="1"/>
              <a:t>Wiskunde</a:t>
            </a:r>
            <a:endParaRPr lang="en-US" sz="4800"/>
          </a:p>
        </p:txBody>
      </p:sp>
      <p:cxnSp>
        <p:nvCxnSpPr>
          <p:cNvPr id="13331" name="Straight Connector 1333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333" name="Straight Connector 1333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33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33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33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34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34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34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34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1829263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E0143-F74D-48B7-A3AE-3B08DB8C1786}"/>
              </a:ext>
            </a:extLst>
          </p:cNvPr>
          <p:cNvSpPr>
            <a:spLocks noGrp="1"/>
          </p:cNvSpPr>
          <p:nvPr>
            <p:ph type="title"/>
          </p:nvPr>
        </p:nvSpPr>
        <p:spPr/>
        <p:txBody>
          <a:bodyPr/>
          <a:lstStyle/>
          <a:p>
            <a:r>
              <a:rPr lang="nl-NL"/>
              <a:t>Globale inhoud</a:t>
            </a:r>
          </a:p>
        </p:txBody>
      </p:sp>
      <p:pic>
        <p:nvPicPr>
          <p:cNvPr id="4" name="Tijdelijke aanduiding voor inhoud 3">
            <a:extLst>
              <a:ext uri="{FF2B5EF4-FFF2-40B4-BE49-F238E27FC236}">
                <a16:creationId xmlns:a16="http://schemas.microsoft.com/office/drawing/2014/main" id="{617E721F-0984-4164-B173-2CCCB1EA46C9}"/>
              </a:ext>
            </a:extLst>
          </p:cNvPr>
          <p:cNvPicPr>
            <a:picLocks noGrp="1" noChangeAspect="1"/>
          </p:cNvPicPr>
          <p:nvPr>
            <p:ph idx="1"/>
          </p:nvPr>
        </p:nvPicPr>
        <p:blipFill>
          <a:blip r:embed="rId3"/>
          <a:stretch>
            <a:fillRect/>
          </a:stretch>
        </p:blipFill>
        <p:spPr>
          <a:xfrm>
            <a:off x="1837531" y="1721289"/>
            <a:ext cx="7706519" cy="4629506"/>
          </a:xfrm>
          <a:prstGeom prst="rect">
            <a:avLst/>
          </a:prstGeom>
        </p:spPr>
      </p:pic>
    </p:spTree>
    <p:extLst>
      <p:ext uri="{BB962C8B-B14F-4D97-AF65-F5344CB8AC3E}">
        <p14:creationId xmlns:p14="http://schemas.microsoft.com/office/powerpoint/2010/main" val="2969170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C996D-B062-4D18-8FD8-AD2A5681AC60}"/>
              </a:ext>
            </a:extLst>
          </p:cNvPr>
          <p:cNvSpPr>
            <a:spLocks noGrp="1"/>
          </p:cNvSpPr>
          <p:nvPr>
            <p:ph type="title"/>
          </p:nvPr>
        </p:nvSpPr>
        <p:spPr/>
        <p:txBody>
          <a:bodyPr/>
          <a:lstStyle/>
          <a:p>
            <a:pPr algn="l"/>
            <a:r>
              <a:rPr lang="nl-NL"/>
              <a:t>Wiskunde D</a:t>
            </a:r>
          </a:p>
        </p:txBody>
      </p:sp>
      <p:sp>
        <p:nvSpPr>
          <p:cNvPr id="4" name="Tijdelijke aanduiding voor inhoud 2">
            <a:extLst>
              <a:ext uri="{FF2B5EF4-FFF2-40B4-BE49-F238E27FC236}">
                <a16:creationId xmlns:a16="http://schemas.microsoft.com/office/drawing/2014/main" id="{4F51F77E-841D-4B1D-938B-922E75B90B53}"/>
              </a:ext>
            </a:extLst>
          </p:cNvPr>
          <p:cNvSpPr>
            <a:spLocks noGrp="1"/>
          </p:cNvSpPr>
          <p:nvPr>
            <p:ph idx="1"/>
          </p:nvPr>
        </p:nvSpPr>
        <p:spPr/>
        <p:txBody>
          <a:bodyPr>
            <a:normAutofit/>
          </a:bodyPr>
          <a:lstStyle/>
          <a:p>
            <a:pPr>
              <a:defRPr/>
            </a:pPr>
            <a:r>
              <a:rPr lang="en-US" err="1"/>
              <a:t>Voor</a:t>
            </a:r>
            <a:r>
              <a:rPr lang="en-US"/>
              <a:t> </a:t>
            </a:r>
            <a:r>
              <a:rPr lang="en-US" err="1"/>
              <a:t>leerlingen</a:t>
            </a:r>
            <a:r>
              <a:rPr lang="en-US"/>
              <a:t> die </a:t>
            </a:r>
            <a:r>
              <a:rPr lang="en-US" err="1"/>
              <a:t>wiskunde</a:t>
            </a:r>
            <a:r>
              <a:rPr lang="en-US"/>
              <a:t> heel </a:t>
            </a:r>
            <a:r>
              <a:rPr lang="en-US" err="1"/>
              <a:t>leuk</a:t>
            </a:r>
            <a:r>
              <a:rPr lang="en-US"/>
              <a:t> </a:t>
            </a:r>
            <a:r>
              <a:rPr lang="en-US" err="1"/>
              <a:t>vinden</a:t>
            </a:r>
            <a:endParaRPr lang="en-US"/>
          </a:p>
          <a:p>
            <a:pPr>
              <a:defRPr/>
            </a:pPr>
            <a:r>
              <a:rPr lang="en-US" err="1"/>
              <a:t>Verbreding</a:t>
            </a:r>
            <a:r>
              <a:rPr lang="en-US"/>
              <a:t>, </a:t>
            </a:r>
            <a:r>
              <a:rPr lang="en-US" err="1"/>
              <a:t>verdieping</a:t>
            </a:r>
            <a:r>
              <a:rPr lang="en-US"/>
              <a:t> en </a:t>
            </a:r>
            <a:r>
              <a:rPr lang="en-US" err="1"/>
              <a:t>actuele</a:t>
            </a:r>
            <a:r>
              <a:rPr lang="en-US"/>
              <a:t> </a:t>
            </a:r>
            <a:r>
              <a:rPr lang="en-US" err="1"/>
              <a:t>onderwerpen</a:t>
            </a:r>
            <a:endParaRPr lang="en-US"/>
          </a:p>
          <a:p>
            <a:pPr>
              <a:defRPr/>
            </a:pPr>
            <a:r>
              <a:rPr lang="en-US" err="1"/>
              <a:t>Alleen</a:t>
            </a:r>
            <a:r>
              <a:rPr lang="en-US"/>
              <a:t> </a:t>
            </a:r>
            <a:r>
              <a:rPr lang="en-US" err="1"/>
              <a:t>als</a:t>
            </a:r>
            <a:r>
              <a:rPr lang="en-US"/>
              <a:t> je al </a:t>
            </a:r>
            <a:r>
              <a:rPr lang="en-US" err="1"/>
              <a:t>wiskunde</a:t>
            </a:r>
            <a:r>
              <a:rPr lang="en-US"/>
              <a:t> B </a:t>
            </a:r>
            <a:r>
              <a:rPr lang="en-US" err="1"/>
              <a:t>hebt</a:t>
            </a:r>
            <a:endParaRPr lang="en-US"/>
          </a:p>
          <a:p>
            <a:pPr lvl="1">
              <a:defRPr/>
            </a:pPr>
            <a:r>
              <a:rPr lang="en-US"/>
              <a:t>Als </a:t>
            </a:r>
            <a:r>
              <a:rPr lang="en-US" err="1"/>
              <a:t>keuzeprofielvak</a:t>
            </a:r>
            <a:r>
              <a:rPr lang="en-US"/>
              <a:t> (N&amp;T)</a:t>
            </a:r>
          </a:p>
          <a:p>
            <a:pPr lvl="1">
              <a:defRPr/>
            </a:pPr>
            <a:r>
              <a:rPr lang="en-US"/>
              <a:t>In de </a:t>
            </a:r>
            <a:r>
              <a:rPr lang="en-US" err="1"/>
              <a:t>vrije</a:t>
            </a:r>
            <a:r>
              <a:rPr lang="en-US"/>
              <a:t> </a:t>
            </a:r>
            <a:r>
              <a:rPr lang="en-US" err="1"/>
              <a:t>ruimte</a:t>
            </a:r>
            <a:endParaRPr lang="en-US"/>
          </a:p>
          <a:p>
            <a:pPr>
              <a:defRPr/>
            </a:pPr>
            <a:r>
              <a:rPr lang="en-US" err="1"/>
              <a:t>Nuttig</a:t>
            </a:r>
            <a:r>
              <a:rPr lang="en-US"/>
              <a:t> </a:t>
            </a:r>
            <a:r>
              <a:rPr lang="en-US" err="1"/>
              <a:t>voor</a:t>
            </a:r>
            <a:r>
              <a:rPr lang="en-US"/>
              <a:t> </a:t>
            </a:r>
            <a:r>
              <a:rPr lang="en-US" err="1"/>
              <a:t>exacte</a:t>
            </a:r>
            <a:r>
              <a:rPr lang="en-US"/>
              <a:t> </a:t>
            </a:r>
            <a:r>
              <a:rPr lang="en-US" err="1"/>
              <a:t>opleidingen</a:t>
            </a:r>
            <a:r>
              <a:rPr lang="en-US"/>
              <a:t> en </a:t>
            </a:r>
            <a:r>
              <a:rPr lang="en-US" err="1"/>
              <a:t>bijvoorbeeld</a:t>
            </a:r>
            <a:r>
              <a:rPr lang="en-US"/>
              <a:t> </a:t>
            </a:r>
            <a:r>
              <a:rPr lang="en-US" err="1"/>
              <a:t>econometrie</a:t>
            </a:r>
            <a:r>
              <a:rPr lang="en-US"/>
              <a:t>, maar </a:t>
            </a:r>
            <a:r>
              <a:rPr lang="en-US" err="1"/>
              <a:t>voor</a:t>
            </a:r>
            <a:r>
              <a:rPr lang="en-US"/>
              <a:t> </a:t>
            </a:r>
            <a:r>
              <a:rPr lang="en-US" err="1"/>
              <a:t>geen</a:t>
            </a:r>
            <a:r>
              <a:rPr lang="en-US"/>
              <a:t> </a:t>
            </a:r>
            <a:r>
              <a:rPr lang="en-US" err="1"/>
              <a:t>enkele</a:t>
            </a:r>
            <a:r>
              <a:rPr lang="en-US"/>
              <a:t> </a:t>
            </a:r>
            <a:r>
              <a:rPr lang="en-US" err="1"/>
              <a:t>studie</a:t>
            </a:r>
            <a:r>
              <a:rPr lang="en-US"/>
              <a:t> </a:t>
            </a:r>
            <a:r>
              <a:rPr lang="en-US" err="1"/>
              <a:t>vereist</a:t>
            </a:r>
            <a:endParaRPr lang="en-US"/>
          </a:p>
          <a:p>
            <a:pPr>
              <a:defRPr/>
            </a:pPr>
            <a:r>
              <a:rPr lang="en-US" err="1"/>
              <a:t>Geen</a:t>
            </a:r>
            <a:r>
              <a:rPr lang="en-US"/>
              <a:t> </a:t>
            </a:r>
            <a:r>
              <a:rPr lang="en-US" err="1"/>
              <a:t>centraal</a:t>
            </a:r>
            <a:r>
              <a:rPr lang="en-US"/>
              <a:t> </a:t>
            </a:r>
            <a:r>
              <a:rPr lang="en-US" err="1"/>
              <a:t>eindexamen</a:t>
            </a:r>
            <a:endParaRPr lang="en-US"/>
          </a:p>
          <a:p>
            <a:pPr>
              <a:defRPr/>
            </a:pPr>
            <a:endParaRPr lang="en-US"/>
          </a:p>
          <a:p>
            <a:pPr marL="45720" indent="0">
              <a:buNone/>
              <a:defRPr/>
            </a:pPr>
            <a:endParaRPr lang="en-US"/>
          </a:p>
        </p:txBody>
      </p:sp>
    </p:spTree>
    <p:extLst>
      <p:ext uri="{BB962C8B-B14F-4D97-AF65-F5344CB8AC3E}">
        <p14:creationId xmlns:p14="http://schemas.microsoft.com/office/powerpoint/2010/main" val="142361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8CB3D-4827-FF95-4976-A0D2DBE24421}"/>
              </a:ext>
            </a:extLst>
          </p:cNvPr>
          <p:cNvSpPr>
            <a:spLocks noGrp="1"/>
          </p:cNvSpPr>
          <p:nvPr>
            <p:ph type="title"/>
          </p:nvPr>
        </p:nvSpPr>
        <p:spPr/>
        <p:txBody>
          <a:bodyPr/>
          <a:lstStyle/>
          <a:p>
            <a:r>
              <a:rPr lang="nl-NL"/>
              <a:t>Vier soorten wiskunde</a:t>
            </a:r>
          </a:p>
        </p:txBody>
      </p:sp>
      <p:grpSp>
        <p:nvGrpSpPr>
          <p:cNvPr id="13" name="Groep 12">
            <a:extLst>
              <a:ext uri="{FF2B5EF4-FFF2-40B4-BE49-F238E27FC236}">
                <a16:creationId xmlns:a16="http://schemas.microsoft.com/office/drawing/2014/main" id="{68B415FF-3D85-F80F-A957-1222AB483BF5}"/>
              </a:ext>
            </a:extLst>
          </p:cNvPr>
          <p:cNvGrpSpPr/>
          <p:nvPr/>
        </p:nvGrpSpPr>
        <p:grpSpPr>
          <a:xfrm>
            <a:off x="1003300" y="2431256"/>
            <a:ext cx="9131300" cy="2997200"/>
            <a:chOff x="495300" y="2558256"/>
            <a:chExt cx="9131300" cy="2997200"/>
          </a:xfrm>
        </p:grpSpPr>
        <p:sp>
          <p:nvSpPr>
            <p:cNvPr id="4" name="Rechthoek 3">
              <a:extLst>
                <a:ext uri="{FF2B5EF4-FFF2-40B4-BE49-F238E27FC236}">
                  <a16:creationId xmlns:a16="http://schemas.microsoft.com/office/drawing/2014/main" id="{7396A8CC-F6F3-4AF2-5818-22752A8D2A3D}"/>
                </a:ext>
              </a:extLst>
            </p:cNvPr>
            <p:cNvSpPr/>
            <p:nvPr/>
          </p:nvSpPr>
          <p:spPr>
            <a:xfrm>
              <a:off x="495300" y="2558256"/>
              <a:ext cx="9131300" cy="2997200"/>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9AD7A296-7C01-7D31-A69C-CD0D7426E12A}"/>
                </a:ext>
              </a:extLst>
            </p:cNvPr>
            <p:cNvSpPr/>
            <p:nvPr/>
          </p:nvSpPr>
          <p:spPr>
            <a:xfrm>
              <a:off x="809400" y="3441700"/>
              <a:ext cx="1800000" cy="180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b="1" err="1">
                  <a:latin typeface="Avenir Next LT Pro" panose="020B0504020202020204" pitchFamily="34" charset="0"/>
                </a:rPr>
                <a:t>Wi</a:t>
              </a:r>
              <a:r>
                <a:rPr lang="nl-NL" sz="2800" b="1">
                  <a:latin typeface="Avenir Next LT Pro" panose="020B0504020202020204" pitchFamily="34" charset="0"/>
                </a:rPr>
                <a:t> A</a:t>
              </a:r>
            </a:p>
            <a:p>
              <a:pPr algn="ctr"/>
              <a:r>
                <a:rPr lang="nl-NL" sz="2400">
                  <a:latin typeface="Avenir Next LT Pro" panose="020B0504020202020204" pitchFamily="34" charset="0"/>
                </a:rPr>
                <a:t>of B of C</a:t>
              </a:r>
            </a:p>
          </p:txBody>
        </p:sp>
        <p:sp>
          <p:nvSpPr>
            <p:cNvPr id="6" name="Tekstvak 5">
              <a:extLst>
                <a:ext uri="{FF2B5EF4-FFF2-40B4-BE49-F238E27FC236}">
                  <a16:creationId xmlns:a16="http://schemas.microsoft.com/office/drawing/2014/main" id="{3C23BA43-155D-B1F2-607C-F84F13982993}"/>
                </a:ext>
              </a:extLst>
            </p:cNvPr>
            <p:cNvSpPr txBox="1"/>
            <p:nvPr/>
          </p:nvSpPr>
          <p:spPr>
            <a:xfrm>
              <a:off x="1061700" y="2768600"/>
              <a:ext cx="1295400" cy="523220"/>
            </a:xfrm>
            <a:prstGeom prst="rect">
              <a:avLst/>
            </a:prstGeom>
            <a:noFill/>
          </p:spPr>
          <p:txBody>
            <a:bodyPr wrap="square" rtlCol="0">
              <a:spAutoFit/>
            </a:bodyPr>
            <a:lstStyle/>
            <a:p>
              <a:pPr algn="ctr"/>
              <a:r>
                <a:rPr lang="nl-NL" sz="2800" b="1">
                  <a:solidFill>
                    <a:schemeClr val="bg1"/>
                  </a:solidFill>
                  <a:latin typeface="Avenir Next LT Pro" panose="020B0504020202020204" pitchFamily="34" charset="0"/>
                </a:rPr>
                <a:t>C&amp;M</a:t>
              </a:r>
            </a:p>
          </p:txBody>
        </p:sp>
        <p:sp>
          <p:nvSpPr>
            <p:cNvPr id="7" name="Rechthoek 6">
              <a:extLst>
                <a:ext uri="{FF2B5EF4-FFF2-40B4-BE49-F238E27FC236}">
                  <a16:creationId xmlns:a16="http://schemas.microsoft.com/office/drawing/2014/main" id="{6C4CF010-7595-3A7E-7092-9DCA01A16A1F}"/>
                </a:ext>
              </a:extLst>
            </p:cNvPr>
            <p:cNvSpPr/>
            <p:nvPr/>
          </p:nvSpPr>
          <p:spPr>
            <a:xfrm>
              <a:off x="3034450" y="3429000"/>
              <a:ext cx="1800000" cy="180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b="1" err="1">
                  <a:latin typeface="Avenir Next LT Pro" panose="020B0504020202020204" pitchFamily="34" charset="0"/>
                </a:rPr>
                <a:t>Wi</a:t>
              </a:r>
              <a:r>
                <a:rPr lang="nl-NL" sz="2800" b="1">
                  <a:latin typeface="Avenir Next LT Pro" panose="020B0504020202020204" pitchFamily="34" charset="0"/>
                </a:rPr>
                <a:t> A</a:t>
              </a:r>
            </a:p>
            <a:p>
              <a:pPr algn="ctr"/>
              <a:r>
                <a:rPr lang="nl-NL" sz="2400">
                  <a:latin typeface="Avenir Next LT Pro" panose="020B0504020202020204" pitchFamily="34" charset="0"/>
                </a:rPr>
                <a:t>of B</a:t>
              </a:r>
            </a:p>
          </p:txBody>
        </p:sp>
        <p:sp>
          <p:nvSpPr>
            <p:cNvPr id="8" name="Tekstvak 7">
              <a:extLst>
                <a:ext uri="{FF2B5EF4-FFF2-40B4-BE49-F238E27FC236}">
                  <a16:creationId xmlns:a16="http://schemas.microsoft.com/office/drawing/2014/main" id="{BCCA7387-0487-61C9-C12A-7373592BAA47}"/>
                </a:ext>
              </a:extLst>
            </p:cNvPr>
            <p:cNvSpPr txBox="1"/>
            <p:nvPr/>
          </p:nvSpPr>
          <p:spPr>
            <a:xfrm>
              <a:off x="3286750" y="2755900"/>
              <a:ext cx="1295400" cy="523220"/>
            </a:xfrm>
            <a:prstGeom prst="rect">
              <a:avLst/>
            </a:prstGeom>
            <a:noFill/>
          </p:spPr>
          <p:txBody>
            <a:bodyPr wrap="square" rtlCol="0">
              <a:spAutoFit/>
            </a:bodyPr>
            <a:lstStyle/>
            <a:p>
              <a:pPr algn="ctr"/>
              <a:r>
                <a:rPr lang="nl-NL" sz="2800" b="1">
                  <a:solidFill>
                    <a:schemeClr val="bg1"/>
                  </a:solidFill>
                  <a:latin typeface="Avenir Next LT Pro" panose="020B0504020202020204" pitchFamily="34" charset="0"/>
                </a:rPr>
                <a:t>E&amp;M</a:t>
              </a:r>
            </a:p>
          </p:txBody>
        </p:sp>
        <p:sp>
          <p:nvSpPr>
            <p:cNvPr id="9" name="Rechthoek 8">
              <a:extLst>
                <a:ext uri="{FF2B5EF4-FFF2-40B4-BE49-F238E27FC236}">
                  <a16:creationId xmlns:a16="http://schemas.microsoft.com/office/drawing/2014/main" id="{ED8B09F6-6A34-CE1E-C8EE-4D2AA6C7F53F}"/>
                </a:ext>
              </a:extLst>
            </p:cNvPr>
            <p:cNvSpPr/>
            <p:nvPr/>
          </p:nvSpPr>
          <p:spPr>
            <a:xfrm>
              <a:off x="5259500" y="3429000"/>
              <a:ext cx="1800000" cy="180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b="1" err="1">
                  <a:latin typeface="Avenir Next LT Pro" panose="020B0504020202020204" pitchFamily="34" charset="0"/>
                </a:rPr>
                <a:t>Wi</a:t>
              </a:r>
              <a:r>
                <a:rPr lang="nl-NL" sz="2800" b="1">
                  <a:latin typeface="Avenir Next LT Pro" panose="020B0504020202020204" pitchFamily="34" charset="0"/>
                </a:rPr>
                <a:t> B</a:t>
              </a:r>
            </a:p>
            <a:p>
              <a:pPr algn="ctr"/>
              <a:r>
                <a:rPr lang="nl-NL" sz="2400">
                  <a:latin typeface="Avenir Next LT Pro" panose="020B0504020202020204" pitchFamily="34" charset="0"/>
                </a:rPr>
                <a:t>of A</a:t>
              </a:r>
            </a:p>
          </p:txBody>
        </p:sp>
        <p:sp>
          <p:nvSpPr>
            <p:cNvPr id="10" name="Tekstvak 9">
              <a:extLst>
                <a:ext uri="{FF2B5EF4-FFF2-40B4-BE49-F238E27FC236}">
                  <a16:creationId xmlns:a16="http://schemas.microsoft.com/office/drawing/2014/main" id="{D931651D-10E1-1650-8CCD-E72F292087EE}"/>
                </a:ext>
              </a:extLst>
            </p:cNvPr>
            <p:cNvSpPr txBox="1"/>
            <p:nvPr/>
          </p:nvSpPr>
          <p:spPr>
            <a:xfrm>
              <a:off x="5511800" y="2755900"/>
              <a:ext cx="1295400" cy="523220"/>
            </a:xfrm>
            <a:prstGeom prst="rect">
              <a:avLst/>
            </a:prstGeom>
            <a:noFill/>
          </p:spPr>
          <p:txBody>
            <a:bodyPr wrap="square" rtlCol="0">
              <a:spAutoFit/>
            </a:bodyPr>
            <a:lstStyle/>
            <a:p>
              <a:pPr algn="ctr"/>
              <a:r>
                <a:rPr lang="nl-NL" sz="2800" b="1">
                  <a:solidFill>
                    <a:schemeClr val="bg1"/>
                  </a:solidFill>
                  <a:latin typeface="Avenir Next LT Pro" panose="020B0504020202020204" pitchFamily="34" charset="0"/>
                </a:rPr>
                <a:t>N&amp;G</a:t>
              </a:r>
            </a:p>
          </p:txBody>
        </p:sp>
        <p:sp>
          <p:nvSpPr>
            <p:cNvPr id="11" name="Rechthoek 10">
              <a:extLst>
                <a:ext uri="{FF2B5EF4-FFF2-40B4-BE49-F238E27FC236}">
                  <a16:creationId xmlns:a16="http://schemas.microsoft.com/office/drawing/2014/main" id="{4E776200-93DF-2D43-BCF9-5950A12BEB56}"/>
                </a:ext>
              </a:extLst>
            </p:cNvPr>
            <p:cNvSpPr/>
            <p:nvPr/>
          </p:nvSpPr>
          <p:spPr>
            <a:xfrm>
              <a:off x="7484550" y="3441700"/>
              <a:ext cx="1800000" cy="180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b="1" err="1">
                  <a:latin typeface="Avenir Next LT Pro" panose="020B0504020202020204" pitchFamily="34" charset="0"/>
                </a:rPr>
                <a:t>Wi</a:t>
              </a:r>
              <a:r>
                <a:rPr lang="nl-NL" sz="2800" b="1">
                  <a:latin typeface="Avenir Next LT Pro" panose="020B0504020202020204" pitchFamily="34" charset="0"/>
                </a:rPr>
                <a:t> B</a:t>
              </a:r>
            </a:p>
            <a:p>
              <a:pPr algn="ctr"/>
              <a:r>
                <a:rPr lang="nl-NL" sz="2400">
                  <a:latin typeface="Avenir Next LT Pro" panose="020B0504020202020204" pitchFamily="34" charset="0"/>
                </a:rPr>
                <a:t>(+ </a:t>
              </a:r>
              <a:r>
                <a:rPr lang="nl-NL" sz="2400" err="1">
                  <a:latin typeface="Avenir Next LT Pro" panose="020B0504020202020204" pitchFamily="34" charset="0"/>
                </a:rPr>
                <a:t>wi</a:t>
              </a:r>
              <a:r>
                <a:rPr lang="nl-NL" sz="2400">
                  <a:latin typeface="Avenir Next LT Pro" panose="020B0504020202020204" pitchFamily="34" charset="0"/>
                </a:rPr>
                <a:t> D)</a:t>
              </a:r>
            </a:p>
          </p:txBody>
        </p:sp>
        <p:sp>
          <p:nvSpPr>
            <p:cNvPr id="12" name="Tekstvak 11">
              <a:extLst>
                <a:ext uri="{FF2B5EF4-FFF2-40B4-BE49-F238E27FC236}">
                  <a16:creationId xmlns:a16="http://schemas.microsoft.com/office/drawing/2014/main" id="{48C6A3F8-2C18-D922-EFEE-39426E42B4F8}"/>
                </a:ext>
              </a:extLst>
            </p:cNvPr>
            <p:cNvSpPr txBox="1"/>
            <p:nvPr/>
          </p:nvSpPr>
          <p:spPr>
            <a:xfrm>
              <a:off x="7736850" y="2768600"/>
              <a:ext cx="1295400" cy="523220"/>
            </a:xfrm>
            <a:prstGeom prst="rect">
              <a:avLst/>
            </a:prstGeom>
            <a:noFill/>
          </p:spPr>
          <p:txBody>
            <a:bodyPr wrap="square" rtlCol="0">
              <a:spAutoFit/>
            </a:bodyPr>
            <a:lstStyle/>
            <a:p>
              <a:pPr algn="ctr"/>
              <a:r>
                <a:rPr lang="nl-NL" sz="2800" b="1">
                  <a:solidFill>
                    <a:schemeClr val="bg1"/>
                  </a:solidFill>
                  <a:latin typeface="Avenir Next LT Pro" panose="020B0504020202020204" pitchFamily="34" charset="0"/>
                </a:rPr>
                <a:t>N&amp;T</a:t>
              </a:r>
            </a:p>
          </p:txBody>
        </p:sp>
      </p:grpSp>
    </p:spTree>
    <p:extLst>
      <p:ext uri="{BB962C8B-B14F-4D97-AF65-F5344CB8AC3E}">
        <p14:creationId xmlns:p14="http://schemas.microsoft.com/office/powerpoint/2010/main" val="2103178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126AC8-2352-B0D5-9BA7-82F9351A384C}"/>
              </a:ext>
            </a:extLst>
          </p:cNvPr>
          <p:cNvSpPr>
            <a:spLocks noGrp="1"/>
          </p:cNvSpPr>
          <p:nvPr>
            <p:ph type="title"/>
          </p:nvPr>
        </p:nvSpPr>
        <p:spPr/>
        <p:txBody>
          <a:bodyPr/>
          <a:lstStyle/>
          <a:p>
            <a:r>
              <a:rPr lang="nl-NL"/>
              <a:t>Vrije deel</a:t>
            </a:r>
          </a:p>
        </p:txBody>
      </p:sp>
      <p:sp>
        <p:nvSpPr>
          <p:cNvPr id="3" name="Tijdelijke aanduiding voor inhoud 2">
            <a:extLst>
              <a:ext uri="{FF2B5EF4-FFF2-40B4-BE49-F238E27FC236}">
                <a16:creationId xmlns:a16="http://schemas.microsoft.com/office/drawing/2014/main" id="{65DB9799-D180-79EE-45BA-F93AF2D61A11}"/>
              </a:ext>
            </a:extLst>
          </p:cNvPr>
          <p:cNvSpPr>
            <a:spLocks noGrp="1"/>
          </p:cNvSpPr>
          <p:nvPr>
            <p:ph idx="1"/>
          </p:nvPr>
        </p:nvSpPr>
        <p:spPr>
          <a:xfrm>
            <a:off x="677334" y="3171825"/>
            <a:ext cx="8596668" cy="3257550"/>
          </a:xfrm>
        </p:spPr>
        <p:txBody>
          <a:bodyPr numCol="2">
            <a:normAutofit/>
          </a:bodyPr>
          <a:lstStyle/>
          <a:p>
            <a:pPr lvl="1"/>
            <a:r>
              <a:rPr lang="nl-NL"/>
              <a:t>Aardrijkskunde</a:t>
            </a:r>
          </a:p>
          <a:p>
            <a:pPr lvl="1"/>
            <a:r>
              <a:rPr lang="nl-NL"/>
              <a:t>Biologie</a:t>
            </a:r>
          </a:p>
          <a:p>
            <a:pPr lvl="1"/>
            <a:r>
              <a:rPr lang="nl-NL"/>
              <a:t>Duits</a:t>
            </a:r>
          </a:p>
          <a:p>
            <a:pPr lvl="1"/>
            <a:r>
              <a:rPr lang="nl-NL"/>
              <a:t>Economie</a:t>
            </a:r>
          </a:p>
          <a:p>
            <a:pPr lvl="1"/>
            <a:r>
              <a:rPr lang="nl-NL"/>
              <a:t>Filosofie</a:t>
            </a:r>
          </a:p>
          <a:p>
            <a:pPr lvl="1"/>
            <a:r>
              <a:rPr lang="nl-NL"/>
              <a:t>Frans</a:t>
            </a:r>
          </a:p>
          <a:p>
            <a:pPr lvl="1"/>
            <a:r>
              <a:rPr lang="nl-NL"/>
              <a:t>Grieks (als 2</a:t>
            </a:r>
            <a:r>
              <a:rPr lang="nl-NL" baseline="30000"/>
              <a:t>e</a:t>
            </a:r>
            <a:r>
              <a:rPr lang="nl-NL"/>
              <a:t> klassieke taal)</a:t>
            </a:r>
          </a:p>
          <a:p>
            <a:pPr lvl="1"/>
            <a:r>
              <a:rPr lang="nl-NL"/>
              <a:t>Kunst beeldend</a:t>
            </a:r>
          </a:p>
          <a:p>
            <a:pPr lvl="1"/>
            <a:r>
              <a:rPr lang="nl-NL"/>
              <a:t>Kunst drama</a:t>
            </a:r>
          </a:p>
          <a:p>
            <a:pPr lvl="1"/>
            <a:r>
              <a:rPr lang="nl-NL"/>
              <a:t>Latijn (als 2</a:t>
            </a:r>
            <a:r>
              <a:rPr lang="nl-NL" baseline="30000"/>
              <a:t>e</a:t>
            </a:r>
            <a:r>
              <a:rPr lang="nl-NL"/>
              <a:t> klassieke taal)</a:t>
            </a:r>
          </a:p>
          <a:p>
            <a:pPr lvl="1"/>
            <a:r>
              <a:rPr lang="nl-NL"/>
              <a:t>Muziek</a:t>
            </a:r>
          </a:p>
          <a:p>
            <a:pPr lvl="1"/>
            <a:r>
              <a:rPr lang="nl-NL"/>
              <a:t>Natuurkunde*</a:t>
            </a:r>
          </a:p>
          <a:p>
            <a:pPr lvl="1"/>
            <a:r>
              <a:rPr lang="nl-NL"/>
              <a:t>Scheikunde*</a:t>
            </a:r>
          </a:p>
          <a:p>
            <a:pPr lvl="1"/>
            <a:r>
              <a:rPr lang="nl-NL"/>
              <a:t>Wiskunde D*</a:t>
            </a:r>
          </a:p>
        </p:txBody>
      </p:sp>
      <p:sp>
        <p:nvSpPr>
          <p:cNvPr id="5" name="Tijdelijke aanduiding voor inhoud 2">
            <a:extLst>
              <a:ext uri="{FF2B5EF4-FFF2-40B4-BE49-F238E27FC236}">
                <a16:creationId xmlns:a16="http://schemas.microsoft.com/office/drawing/2014/main" id="{F820F4EE-7581-92F5-4B10-48B4C3EEAAF3}"/>
              </a:ext>
            </a:extLst>
          </p:cNvPr>
          <p:cNvSpPr txBox="1">
            <a:spLocks/>
          </p:cNvSpPr>
          <p:nvPr/>
        </p:nvSpPr>
        <p:spPr>
          <a:xfrm>
            <a:off x="677334" y="1814512"/>
            <a:ext cx="8596668" cy="1357313"/>
          </a:xfrm>
          <a:prstGeom prst="rect">
            <a:avLst/>
          </a:prstGeom>
        </p:spPr>
        <p:txBody>
          <a:bodyPr vert="horz" lIns="91440" tIns="45720" rIns="91440" bIns="45720" numCol="1"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Avenir Next LT Pro" panose="020B050402020202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Avenir Next LT Pro" panose="020B050402020202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Avenir Next LT Pro" panose="020B050402020202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venir Next LT Pro" panose="020B050402020202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venir Next LT Pro" panose="020B050402020202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nl-NL"/>
              <a:t>Naast het gemeenschappelijke deel en het profieldeel, kiest de leerling nog twee andere vakken uit het vakkenaanbod:</a:t>
            </a:r>
          </a:p>
          <a:p>
            <a:pPr lvl="1"/>
            <a:endParaRPr lang="nl-NL"/>
          </a:p>
        </p:txBody>
      </p:sp>
    </p:spTree>
    <p:extLst>
      <p:ext uri="{BB962C8B-B14F-4D97-AF65-F5344CB8AC3E}">
        <p14:creationId xmlns:p14="http://schemas.microsoft.com/office/powerpoint/2010/main" val="3420707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83191-71E1-AAF3-8111-1F35D1F445D1}"/>
              </a:ext>
            </a:extLst>
          </p:cNvPr>
          <p:cNvSpPr>
            <a:spLocks noGrp="1"/>
          </p:cNvSpPr>
          <p:nvPr>
            <p:ph type="title"/>
          </p:nvPr>
        </p:nvSpPr>
        <p:spPr/>
        <p:txBody>
          <a:bodyPr/>
          <a:lstStyle/>
          <a:p>
            <a:r>
              <a:rPr lang="nl-NL"/>
              <a:t>Filosofie</a:t>
            </a:r>
          </a:p>
        </p:txBody>
      </p:sp>
      <p:sp>
        <p:nvSpPr>
          <p:cNvPr id="3" name="Tijdelijke aanduiding voor inhoud 2">
            <a:extLst>
              <a:ext uri="{FF2B5EF4-FFF2-40B4-BE49-F238E27FC236}">
                <a16:creationId xmlns:a16="http://schemas.microsoft.com/office/drawing/2014/main" id="{F366ADC3-D649-98C5-CDB5-11D29ADE38E0}"/>
              </a:ext>
            </a:extLst>
          </p:cNvPr>
          <p:cNvSpPr>
            <a:spLocks noGrp="1"/>
          </p:cNvSpPr>
          <p:nvPr>
            <p:ph idx="1"/>
          </p:nvPr>
        </p:nvSpPr>
        <p:spPr/>
        <p:txBody>
          <a:bodyPr/>
          <a:lstStyle/>
          <a:p>
            <a:r>
              <a:rPr lang="nl-NL"/>
              <a:t>Nieuw vak in de bovenbouw</a:t>
            </a:r>
          </a:p>
          <a:p>
            <a:r>
              <a:rPr lang="nl-NL"/>
              <a:t>Onderwerpen, o.a.:</a:t>
            </a:r>
          </a:p>
          <a:p>
            <a:pPr lvl="1"/>
            <a:r>
              <a:rPr lang="nl-NL"/>
              <a:t>De verhouding tussen taal en de wereld</a:t>
            </a:r>
          </a:p>
          <a:p>
            <a:pPr lvl="1"/>
            <a:r>
              <a:rPr lang="nl-NL"/>
              <a:t>Betekenis van begrippen, redeneerkunde</a:t>
            </a:r>
          </a:p>
          <a:p>
            <a:pPr lvl="1"/>
            <a:r>
              <a:rPr lang="nl-NL"/>
              <a:t>Wat is (betrouwbare) kennis?</a:t>
            </a:r>
          </a:p>
          <a:p>
            <a:pPr lvl="1"/>
            <a:r>
              <a:rPr lang="nl-NL"/>
              <a:t>Ethiek, sociale en politieke vraagstukken</a:t>
            </a:r>
          </a:p>
          <a:p>
            <a:r>
              <a:rPr lang="nl-NL"/>
              <a:t>Vaardigheden, o.a.: begripsanalyse, argumenteren, formuleren en analyseren van eigen en andermans gedachten, verkennen van complexe wetenschappelijke en maatschappelijke vraagstukken</a:t>
            </a:r>
          </a:p>
        </p:txBody>
      </p:sp>
      <p:sp>
        <p:nvSpPr>
          <p:cNvPr id="4" name="Rechthoek 3">
            <a:extLst>
              <a:ext uri="{FF2B5EF4-FFF2-40B4-BE49-F238E27FC236}">
                <a16:creationId xmlns:a16="http://schemas.microsoft.com/office/drawing/2014/main" id="{F8CF8869-0DB5-8418-D95B-DC1F7494ED42}"/>
              </a:ext>
            </a:extLst>
          </p:cNvPr>
          <p:cNvSpPr/>
          <p:nvPr/>
        </p:nvSpPr>
        <p:spPr>
          <a:xfrm>
            <a:off x="7715250" y="1000125"/>
            <a:ext cx="3529012" cy="2428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a:t>Eindexamenthema 2027: de verhouding tussen mens, techniek en wetenschap.</a:t>
            </a:r>
          </a:p>
        </p:txBody>
      </p:sp>
    </p:spTree>
    <p:extLst>
      <p:ext uri="{BB962C8B-B14F-4D97-AF65-F5344CB8AC3E}">
        <p14:creationId xmlns:p14="http://schemas.microsoft.com/office/powerpoint/2010/main" val="399039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947738"/>
          </a:xfrm>
        </p:spPr>
        <p:txBody>
          <a:bodyPr/>
          <a:lstStyle/>
          <a:p>
            <a:r>
              <a:rPr lang="nl-NL"/>
              <a:t>Drie onderdelen</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113392309"/>
              </p:ext>
            </p:extLst>
          </p:nvPr>
        </p:nvGraphicFramePr>
        <p:xfrm>
          <a:off x="677863" y="1814513"/>
          <a:ext cx="8650701" cy="4291660"/>
        </p:xfrm>
        <a:graphic>
          <a:graphicData uri="http://schemas.openxmlformats.org/drawingml/2006/table">
            <a:tbl>
              <a:tblPr firstRow="1" bandRow="1">
                <a:tableStyleId>{5C22544A-7EE6-4342-B048-85BDC9FD1C3A}</a:tableStyleId>
              </a:tblPr>
              <a:tblGrid>
                <a:gridCol w="1998041">
                  <a:extLst>
                    <a:ext uri="{9D8B030D-6E8A-4147-A177-3AD203B41FA5}">
                      <a16:colId xmlns:a16="http://schemas.microsoft.com/office/drawing/2014/main" val="20000"/>
                    </a:ext>
                  </a:extLst>
                </a:gridCol>
                <a:gridCol w="2039999">
                  <a:extLst>
                    <a:ext uri="{9D8B030D-6E8A-4147-A177-3AD203B41FA5}">
                      <a16:colId xmlns:a16="http://schemas.microsoft.com/office/drawing/2014/main" val="20001"/>
                    </a:ext>
                  </a:extLst>
                </a:gridCol>
                <a:gridCol w="2078945">
                  <a:extLst>
                    <a:ext uri="{9D8B030D-6E8A-4147-A177-3AD203B41FA5}">
                      <a16:colId xmlns:a16="http://schemas.microsoft.com/office/drawing/2014/main" val="20002"/>
                    </a:ext>
                  </a:extLst>
                </a:gridCol>
                <a:gridCol w="2533716">
                  <a:extLst>
                    <a:ext uri="{9D8B030D-6E8A-4147-A177-3AD203B41FA5}">
                      <a16:colId xmlns:a16="http://schemas.microsoft.com/office/drawing/2014/main" val="20003"/>
                    </a:ext>
                  </a:extLst>
                </a:gridCol>
              </a:tblGrid>
              <a:tr h="4291660">
                <a:tc>
                  <a:txBody>
                    <a:bodyPr/>
                    <a:lstStyle/>
                    <a:p>
                      <a:r>
                        <a:rPr lang="nl-NL"/>
                        <a:t>Cultuur &amp; Maatschappij</a:t>
                      </a:r>
                    </a:p>
                  </a:txBody>
                  <a:tcPr marL="97487" marR="97487">
                    <a:solidFill>
                      <a:schemeClr val="accent1">
                        <a:lumMod val="60000"/>
                        <a:lumOff val="40000"/>
                      </a:schemeClr>
                    </a:solidFill>
                  </a:tcPr>
                </a:tc>
                <a:tc>
                  <a:txBody>
                    <a:bodyPr/>
                    <a:lstStyle/>
                    <a:p>
                      <a:r>
                        <a:rPr lang="nl-NL"/>
                        <a:t>Economie</a:t>
                      </a:r>
                      <a:r>
                        <a:rPr lang="nl-NL" baseline="0"/>
                        <a:t> &amp; Maatschappij</a:t>
                      </a:r>
                      <a:endParaRPr lang="nl-NL"/>
                    </a:p>
                  </a:txBody>
                  <a:tcPr marL="97487" marR="97487">
                    <a:solidFill>
                      <a:schemeClr val="accent1">
                        <a:lumMod val="60000"/>
                        <a:lumOff val="40000"/>
                      </a:schemeClr>
                    </a:solidFill>
                  </a:tcPr>
                </a:tc>
                <a:tc>
                  <a:txBody>
                    <a:bodyPr/>
                    <a:lstStyle/>
                    <a:p>
                      <a:r>
                        <a:rPr lang="nl-NL"/>
                        <a:t>Natuur &amp; Gezondheid</a:t>
                      </a:r>
                    </a:p>
                  </a:txBody>
                  <a:tcPr marL="97487" marR="97487">
                    <a:solidFill>
                      <a:schemeClr val="accent1">
                        <a:lumMod val="60000"/>
                        <a:lumOff val="40000"/>
                      </a:schemeClr>
                    </a:solidFill>
                  </a:tcPr>
                </a:tc>
                <a:tc>
                  <a:txBody>
                    <a:bodyPr/>
                    <a:lstStyle/>
                    <a:p>
                      <a:r>
                        <a:rPr lang="nl-NL"/>
                        <a:t>Natuur &amp; Techniek</a:t>
                      </a:r>
                    </a:p>
                  </a:txBody>
                  <a:tcPr marL="97487" marR="97487">
                    <a:solidFill>
                      <a:schemeClr val="accent1">
                        <a:lumMod val="60000"/>
                        <a:lumOff val="40000"/>
                      </a:schemeClr>
                    </a:solidFill>
                  </a:tcPr>
                </a:tc>
                <a:extLst>
                  <a:ext uri="{0D108BD9-81ED-4DB2-BD59-A6C34878D82A}">
                    <a16:rowId xmlns:a16="http://schemas.microsoft.com/office/drawing/2014/main" val="10000"/>
                  </a:ext>
                </a:extLst>
              </a:tr>
            </a:tbl>
          </a:graphicData>
        </a:graphic>
      </p:graphicFrame>
      <p:sp>
        <p:nvSpPr>
          <p:cNvPr id="3" name="Tekstvak 2"/>
          <p:cNvSpPr txBox="1"/>
          <p:nvPr/>
        </p:nvSpPr>
        <p:spPr>
          <a:xfrm>
            <a:off x="-385498" y="2447922"/>
            <a:ext cx="10723034" cy="584775"/>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nl-NL" b="1">
                <a:solidFill>
                  <a:schemeClr val="tx2"/>
                </a:solidFill>
              </a:rPr>
              <a:t>GEMEENSCHAPPELIJK DEEL:</a:t>
            </a:r>
          </a:p>
          <a:p>
            <a:pPr algn="ctr"/>
            <a:r>
              <a:rPr lang="nl-NL" sz="1400"/>
              <a:t>Nederlands, Engels, Latijn/Grieks, Onderzoek (klas 4&amp;5), Maatschappijleer (klas 5), lo</a:t>
            </a:r>
          </a:p>
        </p:txBody>
      </p:sp>
      <p:graphicFrame>
        <p:nvGraphicFramePr>
          <p:cNvPr id="7" name="Tabel 6"/>
          <p:cNvGraphicFramePr>
            <a:graphicFrameLocks noGrp="1"/>
          </p:cNvGraphicFramePr>
          <p:nvPr>
            <p:extLst>
              <p:ext uri="{D42A27DB-BD31-4B8C-83A1-F6EECF244321}">
                <p14:modId xmlns:p14="http://schemas.microsoft.com/office/powerpoint/2010/main" val="1142204239"/>
              </p:ext>
            </p:extLst>
          </p:nvPr>
        </p:nvGraphicFramePr>
        <p:xfrm>
          <a:off x="738342" y="3143908"/>
          <a:ext cx="8475353" cy="2629283"/>
        </p:xfrm>
        <a:graphic>
          <a:graphicData uri="http://schemas.openxmlformats.org/drawingml/2006/table">
            <a:tbl>
              <a:tblPr firstRow="1" bandRow="1">
                <a:tableStyleId>{2D5ABB26-0587-4C30-8999-92F81FD0307C}</a:tableStyleId>
              </a:tblPr>
              <a:tblGrid>
                <a:gridCol w="1970814">
                  <a:extLst>
                    <a:ext uri="{9D8B030D-6E8A-4147-A177-3AD203B41FA5}">
                      <a16:colId xmlns:a16="http://schemas.microsoft.com/office/drawing/2014/main" val="20000"/>
                    </a:ext>
                  </a:extLst>
                </a:gridCol>
                <a:gridCol w="2095165">
                  <a:extLst>
                    <a:ext uri="{9D8B030D-6E8A-4147-A177-3AD203B41FA5}">
                      <a16:colId xmlns:a16="http://schemas.microsoft.com/office/drawing/2014/main" val="20001"/>
                    </a:ext>
                  </a:extLst>
                </a:gridCol>
                <a:gridCol w="2040835">
                  <a:extLst>
                    <a:ext uri="{9D8B030D-6E8A-4147-A177-3AD203B41FA5}">
                      <a16:colId xmlns:a16="http://schemas.microsoft.com/office/drawing/2014/main" val="20002"/>
                    </a:ext>
                  </a:extLst>
                </a:gridCol>
                <a:gridCol w="2368539">
                  <a:extLst>
                    <a:ext uri="{9D8B030D-6E8A-4147-A177-3AD203B41FA5}">
                      <a16:colId xmlns:a16="http://schemas.microsoft.com/office/drawing/2014/main" val="20003"/>
                    </a:ext>
                  </a:extLst>
                </a:gridCol>
              </a:tblGrid>
              <a:tr h="404243">
                <a:tc gridSpan="4">
                  <a:txBody>
                    <a:bodyPr/>
                    <a:lstStyle/>
                    <a:p>
                      <a:pPr algn="ctr"/>
                      <a:r>
                        <a:rPr lang="nl-NL" sz="1800" b="1" dirty="0">
                          <a:solidFill>
                            <a:schemeClr val="tx2"/>
                          </a:solidFill>
                        </a:rPr>
                        <a:t>PROFIELDEEL 4</a:t>
                      </a:r>
                      <a:r>
                        <a:rPr lang="nl-NL" sz="1800" b="1" baseline="0" dirty="0">
                          <a:solidFill>
                            <a:schemeClr val="tx2"/>
                          </a:solidFill>
                        </a:rPr>
                        <a:t> profielvakken</a:t>
                      </a:r>
                      <a:endParaRPr lang="nl-NL" sz="1800" b="1" dirty="0">
                        <a:solidFill>
                          <a:schemeClr val="tx2"/>
                        </a:solidFill>
                      </a:endParaRPr>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0"/>
                  </a:ext>
                </a:extLst>
              </a:tr>
              <a:tr h="2192877">
                <a:tc>
                  <a:txBody>
                    <a:bodyPr/>
                    <a:lstStyle/>
                    <a:p>
                      <a:pPr marL="285750" indent="-285750">
                        <a:buFont typeface="Arial" panose="020B0604020202020204" pitchFamily="34" charset="0"/>
                        <a:buChar char="•"/>
                      </a:pPr>
                      <a:r>
                        <a:rPr lang="nl-NL" sz="1400" dirty="0"/>
                        <a:t>Geschiedenis</a:t>
                      </a:r>
                    </a:p>
                    <a:p>
                      <a:pPr marL="285750" indent="-285750">
                        <a:buFont typeface="Arial" panose="020B0604020202020204" pitchFamily="34" charset="0"/>
                        <a:buChar char="•"/>
                      </a:pPr>
                      <a:r>
                        <a:rPr lang="nl-NL" sz="1400" dirty="0"/>
                        <a:t>Wiskunde</a:t>
                      </a:r>
                      <a:r>
                        <a:rPr lang="nl-NL" sz="1400" baseline="0" dirty="0"/>
                        <a:t> A/B/C</a:t>
                      </a:r>
                    </a:p>
                    <a:p>
                      <a:pPr marL="285750" indent="-285750">
                        <a:buFont typeface="Arial" panose="020B0604020202020204" pitchFamily="34" charset="0"/>
                        <a:buChar char="•"/>
                      </a:pPr>
                      <a:r>
                        <a:rPr lang="nl-NL" sz="1400" baseline="0" dirty="0"/>
                        <a:t>Aardrijkskunde </a:t>
                      </a:r>
                      <a:r>
                        <a:rPr lang="nl-NL" sz="1400" i="1" baseline="0" dirty="0"/>
                        <a:t>of </a:t>
                      </a:r>
                      <a:r>
                        <a:rPr lang="nl-NL" sz="1400" baseline="0" dirty="0"/>
                        <a:t>economie</a:t>
                      </a:r>
                    </a:p>
                    <a:p>
                      <a:pPr marL="285750" indent="-285750">
                        <a:buFont typeface="Arial" panose="020B0604020202020204" pitchFamily="34" charset="0"/>
                        <a:buChar char="•"/>
                      </a:pPr>
                      <a:r>
                        <a:rPr lang="nl-NL" sz="1400" baseline="0" dirty="0"/>
                        <a:t>Beeldende vorming </a:t>
                      </a:r>
                      <a:r>
                        <a:rPr lang="nl-NL" sz="1400" i="1" baseline="0" dirty="0"/>
                        <a:t>of drama of </a:t>
                      </a:r>
                      <a:r>
                        <a:rPr lang="nl-NL" sz="1400" i="0" baseline="0" dirty="0"/>
                        <a:t>filosofie </a:t>
                      </a:r>
                      <a:r>
                        <a:rPr lang="nl-NL" sz="1400" i="1" baseline="0" dirty="0"/>
                        <a:t>of </a:t>
                      </a:r>
                      <a:r>
                        <a:rPr lang="nl-NL" sz="1400" baseline="0" dirty="0"/>
                        <a:t>muziek </a:t>
                      </a:r>
                      <a:r>
                        <a:rPr lang="nl-NL" sz="1400" i="1" baseline="0" dirty="0"/>
                        <a:t>of </a:t>
                      </a:r>
                      <a:r>
                        <a:rPr lang="nl-NL" sz="1400" baseline="0" dirty="0"/>
                        <a:t>Duits </a:t>
                      </a:r>
                      <a:r>
                        <a:rPr lang="nl-NL" sz="1400" i="1" baseline="0" dirty="0"/>
                        <a:t>of </a:t>
                      </a:r>
                      <a:r>
                        <a:rPr lang="nl-NL" sz="1400" baseline="0" dirty="0"/>
                        <a:t>Frans </a:t>
                      </a:r>
                      <a:r>
                        <a:rPr lang="nl-NL" sz="1400" i="1" baseline="0" dirty="0"/>
                        <a:t>of </a:t>
                      </a:r>
                      <a:r>
                        <a:rPr lang="nl-NL" sz="1400" baseline="0" dirty="0"/>
                        <a:t>2</a:t>
                      </a:r>
                      <a:r>
                        <a:rPr lang="nl-NL" sz="1400" baseline="30000" dirty="0"/>
                        <a:t>e</a:t>
                      </a:r>
                      <a:r>
                        <a:rPr lang="nl-NL" sz="1400" baseline="0" dirty="0"/>
                        <a:t> klassieke taal </a:t>
                      </a:r>
                      <a:endParaRPr lang="nl-NL" sz="1400" dirty="0"/>
                    </a:p>
                  </a:txBody>
                  <a:tcPr/>
                </a:tc>
                <a:tc>
                  <a:txBody>
                    <a:bodyPr/>
                    <a:lstStyle/>
                    <a:p>
                      <a:pPr marL="285750" indent="-285750">
                        <a:buFont typeface="Arial" panose="020B0604020202020204" pitchFamily="34" charset="0"/>
                        <a:buChar char="•"/>
                      </a:pPr>
                      <a:r>
                        <a:rPr lang="nl-NL" sz="1400"/>
                        <a:t>Economie</a:t>
                      </a:r>
                    </a:p>
                    <a:p>
                      <a:pPr marL="285750" indent="-285750">
                        <a:buFont typeface="Arial" panose="020B0604020202020204" pitchFamily="34" charset="0"/>
                        <a:buChar char="•"/>
                      </a:pPr>
                      <a:r>
                        <a:rPr lang="nl-NL" sz="1400"/>
                        <a:t>Geschiedenis</a:t>
                      </a:r>
                    </a:p>
                    <a:p>
                      <a:pPr marL="285750" indent="-285750">
                        <a:buFont typeface="Arial" panose="020B0604020202020204" pitchFamily="34" charset="0"/>
                        <a:buChar char="•"/>
                      </a:pPr>
                      <a:r>
                        <a:rPr lang="nl-NL" sz="1400"/>
                        <a:t>Wiskunde A/B</a:t>
                      </a:r>
                    </a:p>
                    <a:p>
                      <a:pPr marL="285750" indent="-285750">
                        <a:buFont typeface="Arial" panose="020B0604020202020204" pitchFamily="34" charset="0"/>
                        <a:buChar char="•"/>
                      </a:pPr>
                      <a:r>
                        <a:rPr lang="nl-NL" sz="1400"/>
                        <a:t>Aardrijkskunde </a:t>
                      </a:r>
                      <a:r>
                        <a:rPr lang="nl-NL" sz="1400" i="1"/>
                        <a:t>of </a:t>
                      </a:r>
                      <a:r>
                        <a:rPr lang="nl-NL" sz="1400"/>
                        <a:t>Frans </a:t>
                      </a:r>
                      <a:r>
                        <a:rPr lang="nl-NL" sz="1400" i="1"/>
                        <a:t>of </a:t>
                      </a:r>
                      <a:r>
                        <a:rPr lang="nl-NL" sz="1400"/>
                        <a:t>Duits</a:t>
                      </a:r>
                    </a:p>
                    <a:p>
                      <a:pPr marL="285750" indent="-285750">
                        <a:buFontTx/>
                        <a:buChar char="-"/>
                      </a:pPr>
                      <a:endParaRPr lang="nl-NL" sz="1400"/>
                    </a:p>
                  </a:txBody>
                  <a:tcPr/>
                </a:tc>
                <a:tc>
                  <a:txBody>
                    <a:bodyPr/>
                    <a:lstStyle/>
                    <a:p>
                      <a:pPr marL="285750" indent="-285750">
                        <a:buFont typeface="Arial" panose="020B0604020202020204" pitchFamily="34" charset="0"/>
                        <a:buChar char="•"/>
                      </a:pPr>
                      <a:r>
                        <a:rPr lang="nl-NL" sz="1400"/>
                        <a:t>Biologie</a:t>
                      </a:r>
                    </a:p>
                    <a:p>
                      <a:pPr marL="285750" indent="-285750">
                        <a:buFont typeface="Arial" panose="020B0604020202020204" pitchFamily="34" charset="0"/>
                        <a:buChar char="•"/>
                      </a:pPr>
                      <a:r>
                        <a:rPr lang="nl-NL" sz="1400"/>
                        <a:t>Scheikunde</a:t>
                      </a:r>
                    </a:p>
                    <a:p>
                      <a:pPr marL="285750" indent="-285750">
                        <a:buFont typeface="Arial" panose="020B0604020202020204" pitchFamily="34" charset="0"/>
                        <a:buChar char="•"/>
                      </a:pPr>
                      <a:r>
                        <a:rPr lang="nl-NL" sz="1400"/>
                        <a:t>Wiskunde A/B</a:t>
                      </a:r>
                    </a:p>
                    <a:p>
                      <a:pPr marL="285750" indent="-285750">
                        <a:buFont typeface="Arial" panose="020B0604020202020204" pitchFamily="34" charset="0"/>
                        <a:buChar char="•"/>
                      </a:pPr>
                      <a:r>
                        <a:rPr lang="nl-NL" sz="1400"/>
                        <a:t>Aardrijkskunde </a:t>
                      </a:r>
                      <a:r>
                        <a:rPr lang="nl-NL" sz="1400" i="1"/>
                        <a:t>of </a:t>
                      </a:r>
                      <a:r>
                        <a:rPr lang="nl-NL" sz="1400"/>
                        <a:t>natuurkunde</a:t>
                      </a:r>
                    </a:p>
                  </a:txBody>
                  <a:tcPr/>
                </a:tc>
                <a:tc>
                  <a:txBody>
                    <a:bodyPr/>
                    <a:lstStyle/>
                    <a:p>
                      <a:pPr marL="285750" indent="-285750">
                        <a:buFont typeface="Arial" panose="020B0604020202020204" pitchFamily="34" charset="0"/>
                        <a:buChar char="•"/>
                      </a:pPr>
                      <a:r>
                        <a:rPr lang="nl-NL" sz="1400"/>
                        <a:t>Natuurkunde</a:t>
                      </a:r>
                    </a:p>
                    <a:p>
                      <a:pPr marL="285750" indent="-285750">
                        <a:buFont typeface="Arial" panose="020B0604020202020204" pitchFamily="34" charset="0"/>
                        <a:buChar char="•"/>
                      </a:pPr>
                      <a:r>
                        <a:rPr lang="nl-NL" sz="1400"/>
                        <a:t>Scheikunde</a:t>
                      </a:r>
                    </a:p>
                    <a:p>
                      <a:pPr marL="285750" indent="-285750">
                        <a:buFont typeface="Arial" panose="020B0604020202020204" pitchFamily="34" charset="0"/>
                        <a:buChar char="•"/>
                      </a:pPr>
                      <a:r>
                        <a:rPr lang="nl-NL" sz="1400"/>
                        <a:t>Wiskunde</a:t>
                      </a:r>
                      <a:r>
                        <a:rPr lang="nl-NL" sz="1400" baseline="0"/>
                        <a:t> B</a:t>
                      </a:r>
                    </a:p>
                    <a:p>
                      <a:pPr marL="285750" indent="-285750" defTabSz="917575">
                        <a:buFont typeface="Arial" panose="020B0604020202020204" pitchFamily="34" charset="0"/>
                        <a:buChar char="•"/>
                      </a:pPr>
                      <a:r>
                        <a:rPr lang="nl-NL" sz="1400" baseline="0"/>
                        <a:t>Biologie </a:t>
                      </a:r>
                      <a:r>
                        <a:rPr lang="nl-NL" sz="1400" i="1" baseline="0"/>
                        <a:t>of </a:t>
                      </a:r>
                      <a:r>
                        <a:rPr lang="nl-NL" sz="1400" baseline="0"/>
                        <a:t>wiskunde D</a:t>
                      </a:r>
                      <a:endParaRPr lang="nl-NL" sz="1400"/>
                    </a:p>
                  </a:txBody>
                  <a:tcPr/>
                </a:tc>
                <a:extLst>
                  <a:ext uri="{0D108BD9-81ED-4DB2-BD59-A6C34878D82A}">
                    <a16:rowId xmlns:a16="http://schemas.microsoft.com/office/drawing/2014/main" val="10001"/>
                  </a:ext>
                </a:extLst>
              </a:tr>
            </a:tbl>
          </a:graphicData>
        </a:graphic>
      </p:graphicFrame>
      <p:graphicFrame>
        <p:nvGraphicFramePr>
          <p:cNvPr id="5" name="Tabel 4">
            <a:extLst>
              <a:ext uri="{FF2B5EF4-FFF2-40B4-BE49-F238E27FC236}">
                <a16:creationId xmlns:a16="http://schemas.microsoft.com/office/drawing/2014/main" id="{7AA77ED7-BCF2-4AE9-9E8C-3F6B15E405B0}"/>
              </a:ext>
            </a:extLst>
          </p:cNvPr>
          <p:cNvGraphicFramePr>
            <a:graphicFrameLocks noGrp="1"/>
          </p:cNvGraphicFramePr>
          <p:nvPr>
            <p:extLst>
              <p:ext uri="{D42A27DB-BD31-4B8C-83A1-F6EECF244321}">
                <p14:modId xmlns:p14="http://schemas.microsoft.com/office/powerpoint/2010/main" val="3451224096"/>
              </p:ext>
            </p:extLst>
          </p:nvPr>
        </p:nvGraphicFramePr>
        <p:xfrm>
          <a:off x="677864" y="6271273"/>
          <a:ext cx="8650700" cy="518160"/>
        </p:xfrm>
        <a:graphic>
          <a:graphicData uri="http://schemas.openxmlformats.org/drawingml/2006/table">
            <a:tbl>
              <a:tblPr firstRow="1" bandRow="1">
                <a:tableStyleId>{5C22544A-7EE6-4342-B048-85BDC9FD1C3A}</a:tableStyleId>
              </a:tblPr>
              <a:tblGrid>
                <a:gridCol w="2038397">
                  <a:extLst>
                    <a:ext uri="{9D8B030D-6E8A-4147-A177-3AD203B41FA5}">
                      <a16:colId xmlns:a16="http://schemas.microsoft.com/office/drawing/2014/main" val="2853583154"/>
                    </a:ext>
                  </a:extLst>
                </a:gridCol>
                <a:gridCol w="2040835">
                  <a:extLst>
                    <a:ext uri="{9D8B030D-6E8A-4147-A177-3AD203B41FA5}">
                      <a16:colId xmlns:a16="http://schemas.microsoft.com/office/drawing/2014/main" val="854304872"/>
                    </a:ext>
                  </a:extLst>
                </a:gridCol>
                <a:gridCol w="2080591">
                  <a:extLst>
                    <a:ext uri="{9D8B030D-6E8A-4147-A177-3AD203B41FA5}">
                      <a16:colId xmlns:a16="http://schemas.microsoft.com/office/drawing/2014/main" val="4165117925"/>
                    </a:ext>
                  </a:extLst>
                </a:gridCol>
                <a:gridCol w="2490877">
                  <a:extLst>
                    <a:ext uri="{9D8B030D-6E8A-4147-A177-3AD203B41FA5}">
                      <a16:colId xmlns:a16="http://schemas.microsoft.com/office/drawing/2014/main" val="3893386242"/>
                    </a:ext>
                  </a:extLst>
                </a:gridCol>
              </a:tblGrid>
              <a:tr h="370840">
                <a:tc>
                  <a:txBody>
                    <a:bodyPr/>
                    <a:lstStyle/>
                    <a:p>
                      <a:pPr marL="285750" indent="-285750" algn="l" defTabSz="914400" rtl="0" eaLnBrk="1" latinLnBrk="0" hangingPunct="1">
                        <a:buFont typeface="Arial" panose="020B0604020202020204" pitchFamily="34" charset="0"/>
                        <a:buChar char="•"/>
                      </a:pPr>
                      <a:r>
                        <a:rPr lang="nl-NL" sz="1400" b="0" kern="1200">
                          <a:solidFill>
                            <a:schemeClr val="tx1"/>
                          </a:solidFill>
                          <a:latin typeface="+mn-lt"/>
                          <a:ea typeface="+mn-ea"/>
                          <a:cs typeface="+mn-cs"/>
                        </a:rPr>
                        <a:t>2 andere vakken (niet na, </a:t>
                      </a:r>
                      <a:r>
                        <a:rPr lang="nl-NL" sz="1400" b="0" kern="1200" err="1">
                          <a:solidFill>
                            <a:schemeClr val="tx1"/>
                          </a:solidFill>
                          <a:latin typeface="+mn-lt"/>
                          <a:ea typeface="+mn-ea"/>
                          <a:cs typeface="+mn-cs"/>
                        </a:rPr>
                        <a:t>sk</a:t>
                      </a:r>
                      <a:r>
                        <a:rPr lang="nl-NL" sz="1400" b="0" kern="1200">
                          <a:solidFill>
                            <a:schemeClr val="tx1"/>
                          </a:solidFill>
                          <a:latin typeface="+mn-lt"/>
                          <a:ea typeface="+mn-ea"/>
                          <a:cs typeface="+mn-cs"/>
                        </a:rPr>
                        <a:t>. </a:t>
                      </a:r>
                      <a:r>
                        <a:rPr lang="nl-NL" sz="1400" b="0" kern="1200" err="1">
                          <a:solidFill>
                            <a:schemeClr val="tx1"/>
                          </a:solidFill>
                          <a:latin typeface="+mn-lt"/>
                          <a:ea typeface="+mn-ea"/>
                          <a:cs typeface="+mn-cs"/>
                        </a:rPr>
                        <a:t>wiD</a:t>
                      </a:r>
                      <a:r>
                        <a:rPr lang="nl-NL" sz="1400" b="0" kern="1200">
                          <a:solidFill>
                            <a:schemeClr val="tx1"/>
                          </a:solidFill>
                          <a:latin typeface="+mn-lt"/>
                          <a:ea typeface="+mn-ea"/>
                          <a:cs typeface="+mn-cs"/>
                        </a:rPr>
                        <a:t>)</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r>
                        <a:rPr lang="nl-NL" sz="1400" b="0" kern="1200">
                          <a:solidFill>
                            <a:schemeClr val="tx1"/>
                          </a:solidFill>
                          <a:latin typeface="+mn-lt"/>
                          <a:ea typeface="+mn-ea"/>
                          <a:cs typeface="+mn-cs"/>
                        </a:rPr>
                        <a:t>2 andere vakken</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r>
                        <a:rPr lang="nl-NL" sz="1400" b="0" kern="1200">
                          <a:solidFill>
                            <a:schemeClr val="tx1"/>
                          </a:solidFill>
                          <a:latin typeface="+mn-lt"/>
                          <a:ea typeface="+mn-ea"/>
                          <a:cs typeface="+mn-cs"/>
                        </a:rPr>
                        <a:t>2 andere vakken</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r>
                        <a:rPr lang="nl-NL" sz="1400" b="0" kern="1200">
                          <a:solidFill>
                            <a:schemeClr val="tx1"/>
                          </a:solidFill>
                          <a:latin typeface="+mn-lt"/>
                          <a:ea typeface="+mn-ea"/>
                          <a:cs typeface="+mn-cs"/>
                        </a:rPr>
                        <a:t>2 andere vakken</a:t>
                      </a:r>
                    </a:p>
                  </a:txBody>
                  <a:tcPr>
                    <a:solidFill>
                      <a:schemeClr val="bg1"/>
                    </a:solidFill>
                  </a:tcPr>
                </a:tc>
                <a:extLst>
                  <a:ext uri="{0D108BD9-81ED-4DB2-BD59-A6C34878D82A}">
                    <a16:rowId xmlns:a16="http://schemas.microsoft.com/office/drawing/2014/main" val="1546694349"/>
                  </a:ext>
                </a:extLst>
              </a:tr>
            </a:tbl>
          </a:graphicData>
        </a:graphic>
      </p:graphicFrame>
      <p:sp>
        <p:nvSpPr>
          <p:cNvPr id="6" name="Rechthoek 5">
            <a:extLst>
              <a:ext uri="{FF2B5EF4-FFF2-40B4-BE49-F238E27FC236}">
                <a16:creationId xmlns:a16="http://schemas.microsoft.com/office/drawing/2014/main" id="{3065B342-3DC5-4A3D-B6FB-1B55BFB68A0D}"/>
              </a:ext>
            </a:extLst>
          </p:cNvPr>
          <p:cNvSpPr/>
          <p:nvPr/>
        </p:nvSpPr>
        <p:spPr>
          <a:xfrm>
            <a:off x="4047447" y="6062598"/>
            <a:ext cx="1263679" cy="369332"/>
          </a:xfrm>
          <a:prstGeom prst="rect">
            <a:avLst/>
          </a:prstGeom>
        </p:spPr>
        <p:txBody>
          <a:bodyPr wrap="none">
            <a:spAutoFit/>
          </a:bodyPr>
          <a:lstStyle/>
          <a:p>
            <a:pPr algn="ctr"/>
            <a:r>
              <a:rPr lang="nl-NL" b="1">
                <a:solidFill>
                  <a:schemeClr val="tx2"/>
                </a:solidFill>
              </a:rPr>
              <a:t>Vrije deel</a:t>
            </a:r>
          </a:p>
        </p:txBody>
      </p:sp>
    </p:spTree>
    <p:extLst>
      <p:ext uri="{BB962C8B-B14F-4D97-AF65-F5344CB8AC3E}">
        <p14:creationId xmlns:p14="http://schemas.microsoft.com/office/powerpoint/2010/main" val="15425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2"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cxnSp>
          <p:nvCxnSpPr>
            <p:cNvPr id="13" name="Straight Connector 12">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6"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Isosceles Triangle 16">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8"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9"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1" name="Isosceles Triangle 20">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pic>
        <p:nvPicPr>
          <p:cNvPr id="6" name="Afbeelding 5" descr="Maccie:Users:Roos:Desktop:keuze.jpg">
            <a:extLst>
              <a:ext uri="{FF2B5EF4-FFF2-40B4-BE49-F238E27FC236}">
                <a16:creationId xmlns:a16="http://schemas.microsoft.com/office/drawing/2014/main" id="{5615C4FC-D8A1-48E1-9C92-A1C83599C4F1}"/>
              </a:ext>
            </a:extLst>
          </p:cNvPr>
          <p:cNvPicPr/>
          <p:nvPr/>
        </p:nvPicPr>
        <p:blipFill rotWithShape="1">
          <a:blip r:embed="rId3">
            <a:extLst>
              <a:ext uri="{28A0092B-C50C-407E-A947-70E740481C1C}">
                <a14:useLocalDpi xmlns:a14="http://schemas.microsoft.com/office/drawing/2010/main" val="0"/>
              </a:ext>
            </a:extLst>
          </a:blip>
          <a:srcRect r="-2" b="1343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p:spPr>
      </p:pic>
      <p:sp>
        <p:nvSpPr>
          <p:cNvPr id="2" name="Titel 1">
            <a:extLst>
              <a:ext uri="{FF2B5EF4-FFF2-40B4-BE49-F238E27FC236}">
                <a16:creationId xmlns:a16="http://schemas.microsoft.com/office/drawing/2014/main" id="{D3B54F4D-5EAB-4DED-A677-9DFACF2A6FC2}"/>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err="1"/>
              <a:t>Begeleiding</a:t>
            </a:r>
            <a:endParaRPr lang="en-US" sz="4800"/>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147022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79" name="Group 2054">
            <a:extLst>
              <a:ext uri="{FF2B5EF4-FFF2-40B4-BE49-F238E27FC236}">
                <a16:creationId xmlns:a16="http://schemas.microsoft.com/office/drawing/2014/main" id="{0565C35A-C6FA-4269-822E-6DB5B9C488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6" name="Straight Connector 2055">
              <a:extLst>
                <a:ext uri="{FF2B5EF4-FFF2-40B4-BE49-F238E27FC236}">
                  <a16:creationId xmlns:a16="http://schemas.microsoft.com/office/drawing/2014/main" id="{F8BBEF76-F066-4551-8A87-AAFD9969E5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97E701E2-9884-4313-A922-224D075A7C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081" name="Rectangle 23">
              <a:extLst>
                <a:ext uri="{FF2B5EF4-FFF2-40B4-BE49-F238E27FC236}">
                  <a16:creationId xmlns:a16="http://schemas.microsoft.com/office/drawing/2014/main" id="{32C9DF5B-371A-4170-9F46-B6EE7EF02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82" name="Rectangle 25">
              <a:extLst>
                <a:ext uri="{FF2B5EF4-FFF2-40B4-BE49-F238E27FC236}">
                  <a16:creationId xmlns:a16="http://schemas.microsoft.com/office/drawing/2014/main" id="{00EAEF78-4C36-4EC9-855A-C27427C36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83" name="Isosceles Triangle 2059">
              <a:extLst>
                <a:ext uri="{FF2B5EF4-FFF2-40B4-BE49-F238E27FC236}">
                  <a16:creationId xmlns:a16="http://schemas.microsoft.com/office/drawing/2014/main" id="{5E397A22-38A0-4816-926B-740F8E189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84" name="Rectangle 27">
              <a:extLst>
                <a:ext uri="{FF2B5EF4-FFF2-40B4-BE49-F238E27FC236}">
                  <a16:creationId xmlns:a16="http://schemas.microsoft.com/office/drawing/2014/main" id="{A4756C8A-87DB-494D-999F-E6C0EB0BD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85" name="Rectangle 28">
              <a:extLst>
                <a:ext uri="{FF2B5EF4-FFF2-40B4-BE49-F238E27FC236}">
                  <a16:creationId xmlns:a16="http://schemas.microsoft.com/office/drawing/2014/main" id="{FB60A164-1613-43A9-A23E-870E89DD9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86" name="Rectangle 29">
              <a:extLst>
                <a:ext uri="{FF2B5EF4-FFF2-40B4-BE49-F238E27FC236}">
                  <a16:creationId xmlns:a16="http://schemas.microsoft.com/office/drawing/2014/main" id="{CA0CF5DE-8A99-4138-A0F0-C84DA0C73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87" name="Isosceles Triangle 2063">
              <a:extLst>
                <a:ext uri="{FF2B5EF4-FFF2-40B4-BE49-F238E27FC236}">
                  <a16:creationId xmlns:a16="http://schemas.microsoft.com/office/drawing/2014/main" id="{B41D911B-1F2A-43C3-BDE4-77A1F3D85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88" name="Isosceles Triangle 2064">
              <a:extLst>
                <a:ext uri="{FF2B5EF4-FFF2-40B4-BE49-F238E27FC236}">
                  <a16:creationId xmlns:a16="http://schemas.microsoft.com/office/drawing/2014/main" id="{A429A86E-CFC2-4521-9A58-DF4BF96D9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useBgFill="1">
        <p:nvSpPr>
          <p:cNvPr id="2089" name="Rectangle 2066">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0" name="Group 2068">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70" name="Straight Connector 2069">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91"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72"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92" name="Isosceles Triangle 2072">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74"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93"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76"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77" name="Isosceles Triangle 2076">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78" name="Isosceles Triangle 2077">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p:nvSpPr>
          <p:cNvPr id="2080" name="Rectangle 2079">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e bronafbeelding bekijken">
            <a:extLst>
              <a:ext uri="{FF2B5EF4-FFF2-40B4-BE49-F238E27FC236}">
                <a16:creationId xmlns:a16="http://schemas.microsoft.com/office/drawing/2014/main" id="{BFBA8F2E-E8EC-4FAF-8176-266C561AE7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364" r="1" b="12578"/>
          <a:stretch/>
        </p:blipFill>
        <p:spPr bwMode="auto">
          <a:xfrm>
            <a:off x="568452" y="571500"/>
            <a:ext cx="1105509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525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8" name="Isosceles Triangle 17">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9"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1"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2" name="Isosceles Triangle 21">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3" name="Isosceles Triangle 22">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p:nvSpPr>
          <p:cNvPr id="2" name="Titel 1"/>
          <p:cNvSpPr>
            <a:spLocks noGrp="1"/>
          </p:cNvSpPr>
          <p:nvPr>
            <p:ph type="title"/>
          </p:nvPr>
        </p:nvSpPr>
        <p:spPr>
          <a:xfrm>
            <a:off x="985968" y="4473225"/>
            <a:ext cx="8288035" cy="1095059"/>
          </a:xfrm>
        </p:spPr>
        <p:txBody>
          <a:bodyPr vert="horz" lIns="91440" tIns="45720" rIns="91440" bIns="45720" rtlCol="0" anchor="b">
            <a:normAutofit/>
          </a:bodyPr>
          <a:lstStyle/>
          <a:p>
            <a:pPr algn="ctr"/>
            <a:r>
              <a:rPr lang="en-US" sz="4800">
                <a:latin typeface="+mj-lt"/>
              </a:rPr>
              <a:t>Mentorlessen</a:t>
            </a:r>
          </a:p>
        </p:txBody>
      </p:sp>
      <p:pic>
        <p:nvPicPr>
          <p:cNvPr id="8" name="Tijdelijke aanduiding voor inhoud 7">
            <a:extLst>
              <a:ext uri="{FF2B5EF4-FFF2-40B4-BE49-F238E27FC236}">
                <a16:creationId xmlns:a16="http://schemas.microsoft.com/office/drawing/2014/main" id="{E998F080-545E-E76E-670A-27F5E7EFF3F4}"/>
              </a:ext>
            </a:extLst>
          </p:cNvPr>
          <p:cNvPicPr>
            <a:picLocks noGrp="1" noChangeAspect="1"/>
          </p:cNvPicPr>
          <p:nvPr>
            <p:ph idx="1"/>
          </p:nvPr>
        </p:nvPicPr>
        <p:blipFill rotWithShape="1">
          <a:blip r:embed="rId3"/>
          <a:srcRect l="65849" t="19165" r="17344" b="5130"/>
          <a:stretch/>
        </p:blipFill>
        <p:spPr>
          <a:xfrm>
            <a:off x="1697179" y="934221"/>
            <a:ext cx="2607289" cy="3317736"/>
          </a:xfrm>
          <a:prstGeom prst="rect">
            <a:avLst/>
          </a:prstGeom>
        </p:spPr>
      </p:pic>
      <p:pic>
        <p:nvPicPr>
          <p:cNvPr id="6" name="Afbeelding 5">
            <a:extLst>
              <a:ext uri="{FF2B5EF4-FFF2-40B4-BE49-F238E27FC236}">
                <a16:creationId xmlns:a16="http://schemas.microsoft.com/office/drawing/2014/main" id="{CF8A2069-E39E-1A38-027B-B27A12796750}"/>
              </a:ext>
            </a:extLst>
          </p:cNvPr>
          <p:cNvPicPr>
            <a:picLocks noChangeAspect="1"/>
          </p:cNvPicPr>
          <p:nvPr/>
        </p:nvPicPr>
        <p:blipFill rotWithShape="1">
          <a:blip r:embed="rId4"/>
          <a:srcRect l="65741" t="16804" r="17563" b="5418"/>
          <a:stretch/>
        </p:blipFill>
        <p:spPr>
          <a:xfrm>
            <a:off x="5998622" y="934221"/>
            <a:ext cx="2521041" cy="3317736"/>
          </a:xfrm>
          <a:prstGeom prst="rect">
            <a:avLst/>
          </a:prstGeom>
        </p:spPr>
      </p:pic>
    </p:spTree>
    <p:extLst>
      <p:ext uri="{BB962C8B-B14F-4D97-AF65-F5344CB8AC3E}">
        <p14:creationId xmlns:p14="http://schemas.microsoft.com/office/powerpoint/2010/main" val="298603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39EE0-70A0-67F5-E147-333BCC4CBD5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7736F11-063D-CC85-04E5-68266F83A1F5}"/>
              </a:ext>
            </a:extLst>
          </p:cNvPr>
          <p:cNvSpPr>
            <a:spLocks noGrp="1"/>
          </p:cNvSpPr>
          <p:nvPr>
            <p:ph type="title"/>
          </p:nvPr>
        </p:nvSpPr>
        <p:spPr>
          <a:xfrm>
            <a:off x="-55729" y="223777"/>
            <a:ext cx="3484517" cy="725890"/>
          </a:xfrm>
        </p:spPr>
        <p:txBody>
          <a:bodyPr>
            <a:normAutofit/>
          </a:bodyPr>
          <a:lstStyle/>
          <a:p>
            <a:pPr algn="ctr"/>
            <a:r>
              <a:rPr lang="nl-NL"/>
              <a:t>De decanen</a:t>
            </a:r>
          </a:p>
        </p:txBody>
      </p:sp>
      <p:grpSp>
        <p:nvGrpSpPr>
          <p:cNvPr id="8" name="Groep 7">
            <a:extLst>
              <a:ext uri="{FF2B5EF4-FFF2-40B4-BE49-F238E27FC236}">
                <a16:creationId xmlns:a16="http://schemas.microsoft.com/office/drawing/2014/main" id="{42945011-04A5-78DD-9608-5D2275EF24C7}"/>
              </a:ext>
            </a:extLst>
          </p:cNvPr>
          <p:cNvGrpSpPr/>
          <p:nvPr/>
        </p:nvGrpSpPr>
        <p:grpSpPr>
          <a:xfrm>
            <a:off x="-222595" y="950004"/>
            <a:ext cx="3650069" cy="5449599"/>
            <a:chOff x="1176013" y="1239371"/>
            <a:chExt cx="3650069" cy="5449599"/>
          </a:xfrm>
        </p:grpSpPr>
        <p:pic>
          <p:nvPicPr>
            <p:cNvPr id="5" name="Afbeelding 4">
              <a:extLst>
                <a:ext uri="{FF2B5EF4-FFF2-40B4-BE49-F238E27FC236}">
                  <a16:creationId xmlns:a16="http://schemas.microsoft.com/office/drawing/2014/main" id="{33E69903-F0EE-AC89-5B07-C45D0662945B}"/>
                </a:ext>
              </a:extLst>
            </p:cNvPr>
            <p:cNvPicPr>
              <a:picLocks noChangeAspect="1"/>
            </p:cNvPicPr>
            <p:nvPr/>
          </p:nvPicPr>
          <p:blipFill rotWithShape="1">
            <a:blip r:embed="rId3"/>
            <a:srcRect b="42158"/>
            <a:stretch/>
          </p:blipFill>
          <p:spPr>
            <a:xfrm>
              <a:off x="1841584" y="1239371"/>
              <a:ext cx="2984498" cy="3939988"/>
            </a:xfrm>
            <a:prstGeom prst="rect">
              <a:avLst/>
            </a:prstGeom>
          </p:spPr>
        </p:pic>
        <p:sp>
          <p:nvSpPr>
            <p:cNvPr id="3" name="Tekstvak 2">
              <a:extLst>
                <a:ext uri="{FF2B5EF4-FFF2-40B4-BE49-F238E27FC236}">
                  <a16:creationId xmlns:a16="http://schemas.microsoft.com/office/drawing/2014/main" id="{405CCC91-ED02-4F8C-2A76-C82CE357D0F3}"/>
                </a:ext>
              </a:extLst>
            </p:cNvPr>
            <p:cNvSpPr txBox="1"/>
            <p:nvPr/>
          </p:nvSpPr>
          <p:spPr>
            <a:xfrm>
              <a:off x="1176013" y="5488641"/>
              <a:ext cx="3469343" cy="1200329"/>
            </a:xfrm>
            <a:prstGeom prst="rect">
              <a:avLst/>
            </a:prstGeom>
            <a:noFill/>
          </p:spPr>
          <p:txBody>
            <a:bodyPr wrap="square" rtlCol="0">
              <a:spAutoFit/>
            </a:bodyPr>
            <a:lstStyle/>
            <a:p>
              <a:pPr algn="r"/>
              <a:r>
                <a:rPr lang="nl-NL" sz="2400" b="1" err="1">
                  <a:latin typeface="Avenir Next LT Pro" panose="020B0504020202020204" pitchFamily="34" charset="0"/>
                </a:rPr>
                <a:t>Athena</a:t>
              </a:r>
              <a:r>
                <a:rPr lang="nl-NL" sz="2400" b="1">
                  <a:latin typeface="Avenir Next LT Pro" panose="020B0504020202020204" pitchFamily="34" charset="0"/>
                </a:rPr>
                <a:t>:</a:t>
              </a:r>
            </a:p>
            <a:p>
              <a:pPr algn="r"/>
              <a:r>
                <a:rPr lang="nl-NL" sz="2400">
                  <a:latin typeface="Avenir Next LT Pro" panose="020B0504020202020204" pitchFamily="34" charset="0"/>
                </a:rPr>
                <a:t>Emilie van der Knaap</a:t>
              </a:r>
            </a:p>
            <a:p>
              <a:pPr algn="r"/>
              <a:r>
                <a:rPr lang="nl-NL" sz="2400">
                  <a:latin typeface="Avenir Next LT Pro" panose="020B0504020202020204" pitchFamily="34" charset="0"/>
                </a:rPr>
                <a:t>Rick van Leeuwen</a:t>
              </a:r>
            </a:p>
          </p:txBody>
        </p:sp>
      </p:grpSp>
      <p:grpSp>
        <p:nvGrpSpPr>
          <p:cNvPr id="9" name="Groep 8">
            <a:extLst>
              <a:ext uri="{FF2B5EF4-FFF2-40B4-BE49-F238E27FC236}">
                <a16:creationId xmlns:a16="http://schemas.microsoft.com/office/drawing/2014/main" id="{31C1DD19-947D-7157-077E-CD571C0CD2D6}"/>
              </a:ext>
            </a:extLst>
          </p:cNvPr>
          <p:cNvGrpSpPr/>
          <p:nvPr/>
        </p:nvGrpSpPr>
        <p:grpSpPr>
          <a:xfrm>
            <a:off x="6531608" y="947336"/>
            <a:ext cx="4070181" cy="5355811"/>
            <a:chOff x="5210165" y="1333159"/>
            <a:chExt cx="4070181" cy="5355811"/>
          </a:xfrm>
        </p:grpSpPr>
        <p:pic>
          <p:nvPicPr>
            <p:cNvPr id="6" name="Afbeelding 5">
              <a:extLst>
                <a:ext uri="{FF2B5EF4-FFF2-40B4-BE49-F238E27FC236}">
                  <a16:creationId xmlns:a16="http://schemas.microsoft.com/office/drawing/2014/main" id="{F1AD5124-662D-9A2F-C8A7-0602055EA064}"/>
                </a:ext>
              </a:extLst>
            </p:cNvPr>
            <p:cNvPicPr>
              <a:picLocks noChangeAspect="1"/>
            </p:cNvPicPr>
            <p:nvPr/>
          </p:nvPicPr>
          <p:blipFill rotWithShape="1">
            <a:blip r:embed="rId4"/>
            <a:srcRect b="43321"/>
            <a:stretch/>
          </p:blipFill>
          <p:spPr>
            <a:xfrm>
              <a:off x="5210165" y="1333159"/>
              <a:ext cx="2855913" cy="3956387"/>
            </a:xfrm>
            <a:prstGeom prst="rect">
              <a:avLst/>
            </a:prstGeom>
          </p:spPr>
        </p:pic>
        <p:sp>
          <p:nvSpPr>
            <p:cNvPr id="4" name="Tekstvak 3">
              <a:extLst>
                <a:ext uri="{FF2B5EF4-FFF2-40B4-BE49-F238E27FC236}">
                  <a16:creationId xmlns:a16="http://schemas.microsoft.com/office/drawing/2014/main" id="{E3A8DF5B-5BEA-B34B-D532-D12BD6C1697A}"/>
                </a:ext>
              </a:extLst>
            </p:cNvPr>
            <p:cNvSpPr txBox="1"/>
            <p:nvPr/>
          </p:nvSpPr>
          <p:spPr>
            <a:xfrm>
              <a:off x="5289202" y="5488641"/>
              <a:ext cx="3991144" cy="1200329"/>
            </a:xfrm>
            <a:prstGeom prst="rect">
              <a:avLst/>
            </a:prstGeom>
            <a:noFill/>
          </p:spPr>
          <p:txBody>
            <a:bodyPr wrap="square" rtlCol="0">
              <a:spAutoFit/>
            </a:bodyPr>
            <a:lstStyle/>
            <a:p>
              <a:r>
                <a:rPr lang="nl-NL" sz="2400" b="1">
                  <a:latin typeface="Avenir Next LT Pro" panose="020B0504020202020204" pitchFamily="34" charset="0"/>
                </a:rPr>
                <a:t>Socrates:</a:t>
              </a:r>
            </a:p>
            <a:p>
              <a:r>
                <a:rPr lang="nl-NL" sz="2400">
                  <a:latin typeface="Avenir Next LT Pro" panose="020B0504020202020204" pitchFamily="34" charset="0"/>
                </a:rPr>
                <a:t>Tembi Schneider</a:t>
              </a:r>
            </a:p>
            <a:p>
              <a:r>
                <a:rPr lang="nl-NL" sz="2400">
                  <a:latin typeface="Avenir Next LT Pro" panose="020B0504020202020204" pitchFamily="34" charset="0"/>
                </a:rPr>
                <a:t>Marilyn Monster</a:t>
              </a:r>
            </a:p>
          </p:txBody>
        </p:sp>
      </p:grpSp>
      <p:pic>
        <p:nvPicPr>
          <p:cNvPr id="7" name="Picture 6">
            <a:extLst>
              <a:ext uri="{FF2B5EF4-FFF2-40B4-BE49-F238E27FC236}">
                <a16:creationId xmlns:a16="http://schemas.microsoft.com/office/drawing/2014/main" id="{4E0625AF-97FF-ECE8-8B38-C1F763174279}"/>
              </a:ext>
            </a:extLst>
          </p:cNvPr>
          <p:cNvPicPr>
            <a:picLocks noChangeAspect="1"/>
          </p:cNvPicPr>
          <p:nvPr/>
        </p:nvPicPr>
        <p:blipFill>
          <a:blip r:embed="rId5"/>
          <a:stretch>
            <a:fillRect/>
          </a:stretch>
        </p:blipFill>
        <p:spPr>
          <a:xfrm>
            <a:off x="3680750" y="1864489"/>
            <a:ext cx="914400" cy="1219200"/>
          </a:xfrm>
          <a:prstGeom prst="rect">
            <a:avLst/>
          </a:prstGeom>
        </p:spPr>
      </p:pic>
      <p:pic>
        <p:nvPicPr>
          <p:cNvPr id="10" name="Picture 9">
            <a:extLst>
              <a:ext uri="{FF2B5EF4-FFF2-40B4-BE49-F238E27FC236}">
                <a16:creationId xmlns:a16="http://schemas.microsoft.com/office/drawing/2014/main" id="{EA1494CB-17F2-E5E4-12B5-C870835BCBF4}"/>
              </a:ext>
            </a:extLst>
          </p:cNvPr>
          <p:cNvPicPr>
            <a:picLocks noChangeAspect="1"/>
          </p:cNvPicPr>
          <p:nvPr/>
        </p:nvPicPr>
        <p:blipFill>
          <a:blip r:embed="rId6"/>
          <a:stretch>
            <a:fillRect/>
          </a:stretch>
        </p:blipFill>
        <p:spPr>
          <a:xfrm>
            <a:off x="3680750" y="3677855"/>
            <a:ext cx="914400" cy="1219200"/>
          </a:xfrm>
          <a:prstGeom prst="rect">
            <a:avLst/>
          </a:prstGeom>
        </p:spPr>
      </p:pic>
      <p:pic>
        <p:nvPicPr>
          <p:cNvPr id="11" name="Picture 10">
            <a:extLst>
              <a:ext uri="{FF2B5EF4-FFF2-40B4-BE49-F238E27FC236}">
                <a16:creationId xmlns:a16="http://schemas.microsoft.com/office/drawing/2014/main" id="{B885B2ED-BF38-D24E-AEB8-6B9C8A96D4D5}"/>
              </a:ext>
            </a:extLst>
          </p:cNvPr>
          <p:cNvPicPr>
            <a:picLocks noChangeAspect="1"/>
          </p:cNvPicPr>
          <p:nvPr/>
        </p:nvPicPr>
        <p:blipFill>
          <a:blip r:embed="rId7"/>
          <a:stretch>
            <a:fillRect/>
          </a:stretch>
        </p:blipFill>
        <p:spPr>
          <a:xfrm>
            <a:off x="5310850" y="3677856"/>
            <a:ext cx="914400" cy="1219200"/>
          </a:xfrm>
          <a:prstGeom prst="rect">
            <a:avLst/>
          </a:prstGeom>
        </p:spPr>
      </p:pic>
      <p:pic>
        <p:nvPicPr>
          <p:cNvPr id="12" name="Picture 11">
            <a:extLst>
              <a:ext uri="{FF2B5EF4-FFF2-40B4-BE49-F238E27FC236}">
                <a16:creationId xmlns:a16="http://schemas.microsoft.com/office/drawing/2014/main" id="{DBB7D83C-2EC5-AF95-E152-354BC2354BD6}"/>
              </a:ext>
            </a:extLst>
          </p:cNvPr>
          <p:cNvPicPr>
            <a:picLocks noChangeAspect="1"/>
          </p:cNvPicPr>
          <p:nvPr/>
        </p:nvPicPr>
        <p:blipFill>
          <a:blip r:embed="rId8"/>
          <a:stretch>
            <a:fillRect/>
          </a:stretch>
        </p:blipFill>
        <p:spPr>
          <a:xfrm>
            <a:off x="5310850" y="1864489"/>
            <a:ext cx="914400" cy="1219200"/>
          </a:xfrm>
          <a:prstGeom prst="rect">
            <a:avLst/>
          </a:prstGeom>
        </p:spPr>
      </p:pic>
    </p:spTree>
    <p:extLst>
      <p:ext uri="{BB962C8B-B14F-4D97-AF65-F5344CB8AC3E}">
        <p14:creationId xmlns:p14="http://schemas.microsoft.com/office/powerpoint/2010/main" val="591392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8" name="Isosceles Triangle 1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2" name="Isosceles Triangle 2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3" name="Isosceles Triangle 2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p:nvSpPr>
          <p:cNvPr id="2" name="Titel 1"/>
          <p:cNvSpPr>
            <a:spLocks noGrp="1"/>
          </p:cNvSpPr>
          <p:nvPr>
            <p:ph type="title"/>
          </p:nvPr>
        </p:nvSpPr>
        <p:spPr>
          <a:xfrm>
            <a:off x="4957589" y="3127578"/>
            <a:ext cx="4299666" cy="924578"/>
          </a:xfrm>
        </p:spPr>
        <p:txBody>
          <a:bodyPr vert="horz" lIns="91440" tIns="45720" rIns="91440" bIns="45720" rtlCol="0" anchor="b">
            <a:normAutofit/>
          </a:bodyPr>
          <a:lstStyle/>
          <a:p>
            <a:r>
              <a:rPr lang="en-US" sz="5400" kern="1200">
                <a:solidFill>
                  <a:schemeClr val="accent1"/>
                </a:solidFill>
                <a:latin typeface="+mj-lt"/>
                <a:ea typeface="+mj-ea"/>
                <a:cs typeface="+mj-cs"/>
              </a:rPr>
              <a:t>Vakdocent</a:t>
            </a:r>
          </a:p>
        </p:txBody>
      </p:sp>
      <p:sp>
        <p:nvSpPr>
          <p:cNvPr id="25" name="Isosceles Triangle 24">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pic>
        <p:nvPicPr>
          <p:cNvPr id="8" name="Picture 2" descr="http://www.annettelubbers.nl/wp-content/uploads/2013/02/docent.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88604" y="1559553"/>
            <a:ext cx="3765692" cy="374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848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55729" y="223777"/>
            <a:ext cx="3484517" cy="725890"/>
          </a:xfrm>
        </p:spPr>
        <p:txBody>
          <a:bodyPr>
            <a:normAutofit/>
          </a:bodyPr>
          <a:lstStyle/>
          <a:p>
            <a:pPr algn="ctr"/>
            <a:r>
              <a:rPr lang="nl-NL"/>
              <a:t>De decanen</a:t>
            </a:r>
          </a:p>
        </p:txBody>
      </p:sp>
      <p:grpSp>
        <p:nvGrpSpPr>
          <p:cNvPr id="8" name="Groep 7">
            <a:extLst>
              <a:ext uri="{FF2B5EF4-FFF2-40B4-BE49-F238E27FC236}">
                <a16:creationId xmlns:a16="http://schemas.microsoft.com/office/drawing/2014/main" id="{325B1731-6C38-9514-101C-0BCE18F4DBF4}"/>
              </a:ext>
            </a:extLst>
          </p:cNvPr>
          <p:cNvGrpSpPr/>
          <p:nvPr/>
        </p:nvGrpSpPr>
        <p:grpSpPr>
          <a:xfrm>
            <a:off x="-222595" y="950004"/>
            <a:ext cx="3650069" cy="5449599"/>
            <a:chOff x="1176013" y="1239371"/>
            <a:chExt cx="3650069" cy="5449599"/>
          </a:xfrm>
        </p:grpSpPr>
        <p:pic>
          <p:nvPicPr>
            <p:cNvPr id="5" name="Afbeelding 4">
              <a:extLst>
                <a:ext uri="{FF2B5EF4-FFF2-40B4-BE49-F238E27FC236}">
                  <a16:creationId xmlns:a16="http://schemas.microsoft.com/office/drawing/2014/main" id="{54A95993-10E5-41E8-B00B-3936B7E9C8EB}"/>
                </a:ext>
              </a:extLst>
            </p:cNvPr>
            <p:cNvPicPr>
              <a:picLocks noChangeAspect="1"/>
            </p:cNvPicPr>
            <p:nvPr/>
          </p:nvPicPr>
          <p:blipFill rotWithShape="1">
            <a:blip r:embed="rId3"/>
            <a:srcRect b="42158"/>
            <a:stretch/>
          </p:blipFill>
          <p:spPr>
            <a:xfrm>
              <a:off x="1841584" y="1239371"/>
              <a:ext cx="2984498" cy="3939988"/>
            </a:xfrm>
            <a:prstGeom prst="rect">
              <a:avLst/>
            </a:prstGeom>
          </p:spPr>
        </p:pic>
        <p:sp>
          <p:nvSpPr>
            <p:cNvPr id="3" name="Tekstvak 2">
              <a:extLst>
                <a:ext uri="{FF2B5EF4-FFF2-40B4-BE49-F238E27FC236}">
                  <a16:creationId xmlns:a16="http://schemas.microsoft.com/office/drawing/2014/main" id="{7453296D-EA14-330B-CD2B-BDF2D3540B0B}"/>
                </a:ext>
              </a:extLst>
            </p:cNvPr>
            <p:cNvSpPr txBox="1"/>
            <p:nvPr/>
          </p:nvSpPr>
          <p:spPr>
            <a:xfrm>
              <a:off x="1176013" y="5488641"/>
              <a:ext cx="3469343" cy="1200329"/>
            </a:xfrm>
            <a:prstGeom prst="rect">
              <a:avLst/>
            </a:prstGeom>
            <a:noFill/>
          </p:spPr>
          <p:txBody>
            <a:bodyPr wrap="square" rtlCol="0">
              <a:spAutoFit/>
            </a:bodyPr>
            <a:lstStyle/>
            <a:p>
              <a:pPr algn="r"/>
              <a:r>
                <a:rPr lang="nl-NL" sz="2400" b="1" err="1">
                  <a:latin typeface="Avenir Next LT Pro" panose="020B0504020202020204" pitchFamily="34" charset="0"/>
                </a:rPr>
                <a:t>Athena</a:t>
              </a:r>
              <a:r>
                <a:rPr lang="nl-NL" sz="2400" b="1">
                  <a:latin typeface="Avenir Next LT Pro" panose="020B0504020202020204" pitchFamily="34" charset="0"/>
                </a:rPr>
                <a:t>:</a:t>
              </a:r>
            </a:p>
            <a:p>
              <a:pPr algn="r"/>
              <a:r>
                <a:rPr lang="nl-NL" sz="2400">
                  <a:latin typeface="Avenir Next LT Pro" panose="020B0504020202020204" pitchFamily="34" charset="0"/>
                </a:rPr>
                <a:t>Emilie van der Knaap</a:t>
              </a:r>
            </a:p>
            <a:p>
              <a:pPr algn="r"/>
              <a:r>
                <a:rPr lang="nl-NL" sz="2400">
                  <a:latin typeface="Avenir Next LT Pro" panose="020B0504020202020204" pitchFamily="34" charset="0"/>
                </a:rPr>
                <a:t>Rick van Leeuwen</a:t>
              </a:r>
            </a:p>
          </p:txBody>
        </p:sp>
      </p:grpSp>
      <p:grpSp>
        <p:nvGrpSpPr>
          <p:cNvPr id="9" name="Groep 8">
            <a:extLst>
              <a:ext uri="{FF2B5EF4-FFF2-40B4-BE49-F238E27FC236}">
                <a16:creationId xmlns:a16="http://schemas.microsoft.com/office/drawing/2014/main" id="{E9EFA491-C4F9-4DF7-E1F6-FC24234B11CF}"/>
              </a:ext>
            </a:extLst>
          </p:cNvPr>
          <p:cNvGrpSpPr/>
          <p:nvPr/>
        </p:nvGrpSpPr>
        <p:grpSpPr>
          <a:xfrm>
            <a:off x="6531608" y="947336"/>
            <a:ext cx="4070181" cy="5355811"/>
            <a:chOff x="5210165" y="1333159"/>
            <a:chExt cx="4070181" cy="5355811"/>
          </a:xfrm>
        </p:grpSpPr>
        <p:pic>
          <p:nvPicPr>
            <p:cNvPr id="6" name="Afbeelding 5">
              <a:extLst>
                <a:ext uri="{FF2B5EF4-FFF2-40B4-BE49-F238E27FC236}">
                  <a16:creationId xmlns:a16="http://schemas.microsoft.com/office/drawing/2014/main" id="{8CDCE249-5026-4372-B763-D281CFCE3C85}"/>
                </a:ext>
              </a:extLst>
            </p:cNvPr>
            <p:cNvPicPr>
              <a:picLocks noChangeAspect="1"/>
            </p:cNvPicPr>
            <p:nvPr/>
          </p:nvPicPr>
          <p:blipFill rotWithShape="1">
            <a:blip r:embed="rId4"/>
            <a:srcRect b="43321"/>
            <a:stretch/>
          </p:blipFill>
          <p:spPr>
            <a:xfrm>
              <a:off x="5210165" y="1333159"/>
              <a:ext cx="2855913" cy="3956387"/>
            </a:xfrm>
            <a:prstGeom prst="rect">
              <a:avLst/>
            </a:prstGeom>
          </p:spPr>
        </p:pic>
        <p:sp>
          <p:nvSpPr>
            <p:cNvPr id="4" name="Tekstvak 3">
              <a:extLst>
                <a:ext uri="{FF2B5EF4-FFF2-40B4-BE49-F238E27FC236}">
                  <a16:creationId xmlns:a16="http://schemas.microsoft.com/office/drawing/2014/main" id="{9E2707F6-A21E-1278-40A8-7C9F08350000}"/>
                </a:ext>
              </a:extLst>
            </p:cNvPr>
            <p:cNvSpPr txBox="1"/>
            <p:nvPr/>
          </p:nvSpPr>
          <p:spPr>
            <a:xfrm>
              <a:off x="5289202" y="5488641"/>
              <a:ext cx="3991144" cy="1200329"/>
            </a:xfrm>
            <a:prstGeom prst="rect">
              <a:avLst/>
            </a:prstGeom>
            <a:noFill/>
          </p:spPr>
          <p:txBody>
            <a:bodyPr wrap="square" rtlCol="0">
              <a:spAutoFit/>
            </a:bodyPr>
            <a:lstStyle/>
            <a:p>
              <a:r>
                <a:rPr lang="nl-NL" sz="2400" b="1">
                  <a:latin typeface="Avenir Next LT Pro" panose="020B0504020202020204" pitchFamily="34" charset="0"/>
                </a:rPr>
                <a:t>Socrates:</a:t>
              </a:r>
            </a:p>
            <a:p>
              <a:r>
                <a:rPr lang="nl-NL" sz="2400">
                  <a:latin typeface="Avenir Next LT Pro" panose="020B0504020202020204" pitchFamily="34" charset="0"/>
                </a:rPr>
                <a:t>Tembi Schneider</a:t>
              </a:r>
            </a:p>
            <a:p>
              <a:r>
                <a:rPr lang="nl-NL" sz="2400">
                  <a:latin typeface="Avenir Next LT Pro" panose="020B0504020202020204" pitchFamily="34" charset="0"/>
                </a:rPr>
                <a:t>Marilyn Monster</a:t>
              </a:r>
            </a:p>
          </p:txBody>
        </p:sp>
      </p:grpSp>
      <p:pic>
        <p:nvPicPr>
          <p:cNvPr id="7" name="Picture 6">
            <a:extLst>
              <a:ext uri="{FF2B5EF4-FFF2-40B4-BE49-F238E27FC236}">
                <a16:creationId xmlns:a16="http://schemas.microsoft.com/office/drawing/2014/main" id="{F6681C50-D409-568A-5A13-23CC961AA76E}"/>
              </a:ext>
            </a:extLst>
          </p:cNvPr>
          <p:cNvPicPr>
            <a:picLocks noChangeAspect="1"/>
          </p:cNvPicPr>
          <p:nvPr/>
        </p:nvPicPr>
        <p:blipFill>
          <a:blip r:embed="rId5"/>
          <a:stretch>
            <a:fillRect/>
          </a:stretch>
        </p:blipFill>
        <p:spPr>
          <a:xfrm>
            <a:off x="3680750" y="1864489"/>
            <a:ext cx="914400" cy="1219200"/>
          </a:xfrm>
          <a:prstGeom prst="rect">
            <a:avLst/>
          </a:prstGeom>
        </p:spPr>
      </p:pic>
      <p:pic>
        <p:nvPicPr>
          <p:cNvPr id="10" name="Picture 9">
            <a:extLst>
              <a:ext uri="{FF2B5EF4-FFF2-40B4-BE49-F238E27FC236}">
                <a16:creationId xmlns:a16="http://schemas.microsoft.com/office/drawing/2014/main" id="{C12DCA22-F923-3002-08A4-40B09F45FD9F}"/>
              </a:ext>
            </a:extLst>
          </p:cNvPr>
          <p:cNvPicPr>
            <a:picLocks noChangeAspect="1"/>
          </p:cNvPicPr>
          <p:nvPr/>
        </p:nvPicPr>
        <p:blipFill>
          <a:blip r:embed="rId6"/>
          <a:stretch>
            <a:fillRect/>
          </a:stretch>
        </p:blipFill>
        <p:spPr>
          <a:xfrm>
            <a:off x="3680750" y="3677855"/>
            <a:ext cx="914400" cy="1219200"/>
          </a:xfrm>
          <a:prstGeom prst="rect">
            <a:avLst/>
          </a:prstGeom>
        </p:spPr>
      </p:pic>
      <p:pic>
        <p:nvPicPr>
          <p:cNvPr id="11" name="Picture 10">
            <a:extLst>
              <a:ext uri="{FF2B5EF4-FFF2-40B4-BE49-F238E27FC236}">
                <a16:creationId xmlns:a16="http://schemas.microsoft.com/office/drawing/2014/main" id="{5C85E31F-C135-6382-214A-04499B328095}"/>
              </a:ext>
            </a:extLst>
          </p:cNvPr>
          <p:cNvPicPr>
            <a:picLocks noChangeAspect="1"/>
          </p:cNvPicPr>
          <p:nvPr/>
        </p:nvPicPr>
        <p:blipFill>
          <a:blip r:embed="rId7"/>
          <a:stretch>
            <a:fillRect/>
          </a:stretch>
        </p:blipFill>
        <p:spPr>
          <a:xfrm>
            <a:off x="5310850" y="3677856"/>
            <a:ext cx="914400" cy="1219200"/>
          </a:xfrm>
          <a:prstGeom prst="rect">
            <a:avLst/>
          </a:prstGeom>
        </p:spPr>
      </p:pic>
      <p:pic>
        <p:nvPicPr>
          <p:cNvPr id="12" name="Picture 11">
            <a:extLst>
              <a:ext uri="{FF2B5EF4-FFF2-40B4-BE49-F238E27FC236}">
                <a16:creationId xmlns:a16="http://schemas.microsoft.com/office/drawing/2014/main" id="{6C695FAD-94B6-0605-6B9A-C5CCC5DBBF9D}"/>
              </a:ext>
            </a:extLst>
          </p:cNvPr>
          <p:cNvPicPr>
            <a:picLocks noChangeAspect="1"/>
          </p:cNvPicPr>
          <p:nvPr/>
        </p:nvPicPr>
        <p:blipFill>
          <a:blip r:embed="rId8"/>
          <a:stretch>
            <a:fillRect/>
          </a:stretch>
        </p:blipFill>
        <p:spPr>
          <a:xfrm>
            <a:off x="5310850" y="1864489"/>
            <a:ext cx="914400" cy="1219200"/>
          </a:xfrm>
          <a:prstGeom prst="rect">
            <a:avLst/>
          </a:prstGeom>
        </p:spPr>
      </p:pic>
    </p:spTree>
    <p:extLst>
      <p:ext uri="{BB962C8B-B14F-4D97-AF65-F5344CB8AC3E}">
        <p14:creationId xmlns:p14="http://schemas.microsoft.com/office/powerpoint/2010/main" val="2570005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4631" y="205788"/>
            <a:ext cx="8596668" cy="947738"/>
          </a:xfrm>
        </p:spPr>
        <p:txBody>
          <a:bodyPr>
            <a:normAutofit fontScale="90000"/>
          </a:bodyPr>
          <a:lstStyle/>
          <a:p>
            <a:pPr algn="l"/>
            <a:r>
              <a:rPr lang="nl-NL"/>
              <a:t>De decanen</a:t>
            </a:r>
            <a:br>
              <a:rPr lang="nl-NL"/>
            </a:br>
            <a:endParaRPr lang="nl-NL"/>
          </a:p>
        </p:txBody>
      </p:sp>
      <p:sp>
        <p:nvSpPr>
          <p:cNvPr id="3" name="Tijdelijke aanduiding voor inhoud 2"/>
          <p:cNvSpPr>
            <a:spLocks noGrp="1"/>
          </p:cNvSpPr>
          <p:nvPr>
            <p:ph idx="1"/>
          </p:nvPr>
        </p:nvSpPr>
        <p:spPr>
          <a:xfrm>
            <a:off x="734631" y="1361074"/>
            <a:ext cx="10723035" cy="4343400"/>
          </a:xfrm>
        </p:spPr>
        <p:txBody>
          <a:bodyPr vert="horz" lIns="91440" tIns="45720" rIns="91440" bIns="45720" rtlCol="0" anchor="t">
            <a:normAutofit lnSpcReduction="10000"/>
          </a:bodyPr>
          <a:lstStyle/>
          <a:p>
            <a:r>
              <a:rPr lang="nl-NL" sz="2800">
                <a:latin typeface="Avenir Next LT Pro"/>
              </a:rPr>
              <a:t>Keuzecarrousel (Socrates: 31 januari; </a:t>
            </a:r>
            <a:r>
              <a:rPr lang="nl-NL" sz="2800" err="1">
                <a:latin typeface="Avenir Next LT Pro"/>
              </a:rPr>
              <a:t>Athena</a:t>
            </a:r>
            <a:r>
              <a:rPr lang="nl-NL" sz="2800">
                <a:latin typeface="Avenir Next LT Pro"/>
              </a:rPr>
              <a:t>: 1 februari)</a:t>
            </a:r>
          </a:p>
          <a:p>
            <a:r>
              <a:rPr lang="nl-NL" sz="2800">
                <a:latin typeface="Avenir Next LT Pro"/>
              </a:rPr>
              <a:t>Profielexperts (eind januari)</a:t>
            </a:r>
          </a:p>
          <a:p>
            <a:r>
              <a:rPr lang="nl-NL" sz="2800">
                <a:latin typeface="Avenir Next LT Pro"/>
              </a:rPr>
              <a:t>Proefles filosofie in het voorjaar</a:t>
            </a:r>
          </a:p>
          <a:p>
            <a:r>
              <a:rPr lang="nl-NL" sz="2800">
                <a:latin typeface="Avenir Next LT Pro"/>
              </a:rPr>
              <a:t>Proefles drama in het voorjaar</a:t>
            </a:r>
          </a:p>
          <a:p>
            <a:endParaRPr lang="nl-NL" sz="2800"/>
          </a:p>
          <a:p>
            <a:r>
              <a:rPr lang="nl-NL" sz="2800">
                <a:latin typeface="Avenir Next LT Pro"/>
              </a:rPr>
              <a:t>"Kies een Taal" </a:t>
            </a:r>
            <a:endParaRPr lang="nl-NL" sz="2800"/>
          </a:p>
          <a:p>
            <a:pPr marL="0" indent="0">
              <a:buNone/>
            </a:pPr>
            <a:endParaRPr lang="nl-NL" sz="2800"/>
          </a:p>
          <a:p>
            <a:r>
              <a:rPr lang="nl-NL" sz="2800">
                <a:latin typeface="Avenir Next LT Pro"/>
              </a:rPr>
              <a:t>Individuele gesprekken/ adviezen</a:t>
            </a:r>
            <a:endParaRPr lang="nl-NL" sz="2800"/>
          </a:p>
          <a:p>
            <a:endParaRPr lang="nl-NL" sz="2800"/>
          </a:p>
        </p:txBody>
      </p:sp>
    </p:spTree>
    <p:extLst>
      <p:ext uri="{BB962C8B-B14F-4D97-AF65-F5344CB8AC3E}">
        <p14:creationId xmlns:p14="http://schemas.microsoft.com/office/powerpoint/2010/main" val="2863670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2">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286933" y="609600"/>
            <a:ext cx="10197494" cy="1099457"/>
          </a:xfrm>
        </p:spPr>
        <p:txBody>
          <a:bodyPr>
            <a:normAutofit/>
          </a:bodyPr>
          <a:lstStyle/>
          <a:p>
            <a:r>
              <a:rPr lang="nl-NL"/>
              <a:t>De coördinatoren</a:t>
            </a:r>
          </a:p>
        </p:txBody>
      </p:sp>
      <p:sp>
        <p:nvSpPr>
          <p:cNvPr id="29" name="Isosceles Triangle 14">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Isosceles Triangle 16">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nvGrpSpPr>
          <p:cNvPr id="8" name="Groep 7">
            <a:extLst>
              <a:ext uri="{FF2B5EF4-FFF2-40B4-BE49-F238E27FC236}">
                <a16:creationId xmlns:a16="http://schemas.microsoft.com/office/drawing/2014/main" id="{B4AE4647-2681-4C52-D85E-D622202766A2}"/>
              </a:ext>
            </a:extLst>
          </p:cNvPr>
          <p:cNvGrpSpPr/>
          <p:nvPr/>
        </p:nvGrpSpPr>
        <p:grpSpPr>
          <a:xfrm>
            <a:off x="3776882" y="1948543"/>
            <a:ext cx="4638233" cy="4093481"/>
            <a:chOff x="1797304" y="1597597"/>
            <a:chExt cx="5635287" cy="4973433"/>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257" y="1597597"/>
              <a:ext cx="2547334" cy="3812092"/>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7304" y="1597597"/>
              <a:ext cx="2547333" cy="3812091"/>
            </a:xfrm>
            <a:prstGeom prst="rect">
              <a:avLst/>
            </a:prstGeom>
          </p:spPr>
        </p:pic>
        <p:sp>
          <p:nvSpPr>
            <p:cNvPr id="3" name="Tekstvak 2">
              <a:extLst>
                <a:ext uri="{FF2B5EF4-FFF2-40B4-BE49-F238E27FC236}">
                  <a16:creationId xmlns:a16="http://schemas.microsoft.com/office/drawing/2014/main" id="{A760227D-ED3A-4BD0-B0A4-F545BC4CBA0E}"/>
                </a:ext>
              </a:extLst>
            </p:cNvPr>
            <p:cNvSpPr txBox="1"/>
            <p:nvPr/>
          </p:nvSpPr>
          <p:spPr>
            <a:xfrm>
              <a:off x="1797304" y="5740033"/>
              <a:ext cx="2547333" cy="830997"/>
            </a:xfrm>
            <a:prstGeom prst="rect">
              <a:avLst/>
            </a:prstGeom>
            <a:noFill/>
          </p:spPr>
          <p:txBody>
            <a:bodyPr wrap="square" rtlCol="0">
              <a:spAutoFit/>
            </a:bodyPr>
            <a:lstStyle/>
            <a:p>
              <a:pPr algn="ctr" defTabSz="374904">
                <a:spcAft>
                  <a:spcPts val="600"/>
                </a:spcAft>
              </a:pPr>
              <a:r>
                <a:rPr lang="nl-NL" sz="1968" kern="1200">
                  <a:solidFill>
                    <a:schemeClr val="tx1"/>
                  </a:solidFill>
                  <a:latin typeface="Avenir Next LT Pro" panose="020B0504020202020204" pitchFamily="34" charset="0"/>
                  <a:ea typeface="+mn-ea"/>
                  <a:cs typeface="+mn-cs"/>
                </a:rPr>
                <a:t>José Tinnevelt (</a:t>
              </a:r>
              <a:r>
                <a:rPr lang="nl-NL" sz="1968" kern="1200" err="1">
                  <a:solidFill>
                    <a:schemeClr val="tx1"/>
                  </a:solidFill>
                  <a:latin typeface="Avenir Next LT Pro" panose="020B0504020202020204" pitchFamily="34" charset="0"/>
                  <a:ea typeface="+mn-ea"/>
                  <a:cs typeface="+mn-cs"/>
                </a:rPr>
                <a:t>Athena</a:t>
              </a:r>
              <a:r>
                <a:rPr lang="nl-NL" sz="1968" kern="1200">
                  <a:solidFill>
                    <a:schemeClr val="tx1"/>
                  </a:solidFill>
                  <a:latin typeface="Avenir Next LT Pro" panose="020B0504020202020204" pitchFamily="34" charset="0"/>
                  <a:ea typeface="+mn-ea"/>
                  <a:cs typeface="+mn-cs"/>
                </a:rPr>
                <a:t>)</a:t>
              </a:r>
              <a:endParaRPr lang="nl-NL" sz="2400">
                <a:latin typeface="Avenir Next LT Pro" panose="020B0504020202020204" pitchFamily="34" charset="0"/>
              </a:endParaRPr>
            </a:p>
          </p:txBody>
        </p:sp>
        <p:sp>
          <p:nvSpPr>
            <p:cNvPr id="6" name="Tekstvak 5">
              <a:extLst>
                <a:ext uri="{FF2B5EF4-FFF2-40B4-BE49-F238E27FC236}">
                  <a16:creationId xmlns:a16="http://schemas.microsoft.com/office/drawing/2014/main" id="{DE871042-866A-495D-A70C-DC3A6AD75F25}"/>
                </a:ext>
              </a:extLst>
            </p:cNvPr>
            <p:cNvSpPr txBox="1"/>
            <p:nvPr/>
          </p:nvSpPr>
          <p:spPr>
            <a:xfrm>
              <a:off x="4885258" y="5740032"/>
              <a:ext cx="2547333" cy="830997"/>
            </a:xfrm>
            <a:prstGeom prst="rect">
              <a:avLst/>
            </a:prstGeom>
            <a:noFill/>
          </p:spPr>
          <p:txBody>
            <a:bodyPr wrap="square" rtlCol="0">
              <a:spAutoFit/>
            </a:bodyPr>
            <a:lstStyle/>
            <a:p>
              <a:pPr algn="ctr" defTabSz="374904">
                <a:spcAft>
                  <a:spcPts val="600"/>
                </a:spcAft>
              </a:pPr>
              <a:r>
                <a:rPr lang="nl-NL" sz="1968" kern="1200">
                  <a:solidFill>
                    <a:schemeClr val="tx1"/>
                  </a:solidFill>
                  <a:latin typeface="Avenir Next LT Pro" panose="020B0504020202020204" pitchFamily="34" charset="0"/>
                  <a:ea typeface="+mn-ea"/>
                  <a:cs typeface="+mn-cs"/>
                </a:rPr>
                <a:t>Inge </a:t>
              </a:r>
              <a:r>
                <a:rPr lang="nl-NL" sz="1968" kern="1200" err="1">
                  <a:solidFill>
                    <a:schemeClr val="tx1"/>
                  </a:solidFill>
                  <a:latin typeface="Avenir Next LT Pro" panose="020B0504020202020204" pitchFamily="34" charset="0"/>
                  <a:ea typeface="+mn-ea"/>
                  <a:cs typeface="+mn-cs"/>
                </a:rPr>
                <a:t>Konradt</a:t>
              </a:r>
              <a:r>
                <a:rPr lang="nl-NL" sz="1968" kern="1200">
                  <a:solidFill>
                    <a:schemeClr val="tx1"/>
                  </a:solidFill>
                  <a:latin typeface="Avenir Next LT Pro" panose="020B0504020202020204" pitchFamily="34" charset="0"/>
                  <a:ea typeface="+mn-ea"/>
                  <a:cs typeface="+mn-cs"/>
                </a:rPr>
                <a:t> (Socrates)</a:t>
              </a:r>
              <a:endParaRPr lang="nl-NL" sz="2400">
                <a:latin typeface="Avenir Next LT Pro" panose="020B0504020202020204" pitchFamily="34" charset="0"/>
              </a:endParaRPr>
            </a:p>
          </p:txBody>
        </p:sp>
      </p:grpSp>
    </p:spTree>
    <p:extLst>
      <p:ext uri="{BB962C8B-B14F-4D97-AF65-F5344CB8AC3E}">
        <p14:creationId xmlns:p14="http://schemas.microsoft.com/office/powerpoint/2010/main" val="3751667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7" name="Group 5126">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5128"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cxnSp>
          <p:nvCxnSpPr>
            <p:cNvPr id="5129" name="Straight Connector 5128">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130" name="Straight Connector 5129">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5131"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132"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133" name="Isosceles Triangle 5132">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134"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135"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136"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137" name="Isosceles Triangle 5136">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p:nvSpPr>
          <p:cNvPr id="2" name="Titel 1"/>
          <p:cNvSpPr>
            <a:spLocks noGrp="1"/>
          </p:cNvSpPr>
          <p:nvPr>
            <p:ph type="title"/>
          </p:nvPr>
        </p:nvSpPr>
        <p:spPr>
          <a:xfrm>
            <a:off x="985969" y="4473227"/>
            <a:ext cx="8288032" cy="1096648"/>
          </a:xfrm>
        </p:spPr>
        <p:txBody>
          <a:bodyPr vert="horz" lIns="91440" tIns="45720" rIns="91440" bIns="45720" rtlCol="0" anchor="b">
            <a:normAutofit/>
          </a:bodyPr>
          <a:lstStyle/>
          <a:p>
            <a:r>
              <a:rPr lang="en-US" sz="4400">
                <a:latin typeface="+mj-lt"/>
              </a:rPr>
              <a:t>Ouders en familie en vrienden!</a:t>
            </a:r>
          </a:p>
        </p:txBody>
      </p:sp>
      <p:pic>
        <p:nvPicPr>
          <p:cNvPr id="5122" name="Picture 2" descr="De bronafbeelding bekijken">
            <a:extLst>
              <a:ext uri="{FF2B5EF4-FFF2-40B4-BE49-F238E27FC236}">
                <a16:creationId xmlns:a16="http://schemas.microsoft.com/office/drawing/2014/main" id="{80ADD222-0BD1-4533-986D-0D008E3D27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862" r="2" b="7326"/>
          <a:stretch/>
        </p:blipFill>
        <p:spPr bwMode="auto">
          <a:xfrm>
            <a:off x="677334" y="468621"/>
            <a:ext cx="8274669" cy="3635025"/>
          </a:xfrm>
          <a:custGeom>
            <a:avLst/>
            <a:gdLst/>
            <a:ahLst/>
            <a:cxnLst/>
            <a:rect l="l" t="t" r="r" b="b"/>
            <a:pathLst>
              <a:path w="8274669" h="3635025">
                <a:moveTo>
                  <a:pt x="540554" y="0"/>
                </a:moveTo>
                <a:lnTo>
                  <a:pt x="8274669" y="0"/>
                </a:lnTo>
                <a:lnTo>
                  <a:pt x="8274669" y="3635025"/>
                </a:lnTo>
                <a:lnTo>
                  <a:pt x="0" y="3635025"/>
                </a:lnTo>
                <a:close/>
              </a:path>
            </a:pathLst>
          </a:cu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865870" y="3002692"/>
            <a:ext cx="4832308" cy="369332"/>
          </a:xfrm>
          <a:prstGeom prst="rect">
            <a:avLst/>
          </a:prstGeom>
          <a:noFill/>
        </p:spPr>
        <p:txBody>
          <a:bodyPr wrap="square" rtlCol="0">
            <a:spAutoFit/>
          </a:bodyPr>
          <a:lstStyle/>
          <a:p>
            <a:endParaRPr lang="nl-NL"/>
          </a:p>
        </p:txBody>
      </p:sp>
    </p:spTree>
    <p:extLst>
      <p:ext uri="{BB962C8B-B14F-4D97-AF65-F5344CB8AC3E}">
        <p14:creationId xmlns:p14="http://schemas.microsoft.com/office/powerpoint/2010/main" val="1540535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e bronafbeelding bekijken">
            <a:extLst>
              <a:ext uri="{FF2B5EF4-FFF2-40B4-BE49-F238E27FC236}">
                <a16:creationId xmlns:a16="http://schemas.microsoft.com/office/drawing/2014/main" id="{D1B2AD76-729F-3228-4C95-2BEFC64751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82" r="9511"/>
          <a:stretch/>
        </p:blipFill>
        <p:spPr bwMode="auto">
          <a:xfrm>
            <a:off x="-8127" y="0"/>
            <a:ext cx="5994369" cy="686785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8EAAB15-0685-6037-CA08-C826F229C341}"/>
              </a:ext>
            </a:extLst>
          </p:cNvPr>
          <p:cNvSpPr>
            <a:spLocks noGrp="1"/>
          </p:cNvSpPr>
          <p:nvPr>
            <p:ph type="title"/>
          </p:nvPr>
        </p:nvSpPr>
        <p:spPr>
          <a:xfrm>
            <a:off x="7181723" y="609600"/>
            <a:ext cx="4512989" cy="2227730"/>
          </a:xfrm>
        </p:spPr>
        <p:txBody>
          <a:bodyPr anchor="ctr">
            <a:normAutofit/>
          </a:bodyPr>
          <a:lstStyle/>
          <a:p>
            <a:r>
              <a:rPr lang="nl-NL">
                <a:solidFill>
                  <a:srgbClr val="FFFFFF"/>
                </a:solidFill>
              </a:rPr>
              <a:t>Het keuzeproces</a:t>
            </a:r>
          </a:p>
        </p:txBody>
      </p:sp>
    </p:spTree>
    <p:extLst>
      <p:ext uri="{BB962C8B-B14F-4D97-AF65-F5344CB8AC3E}">
        <p14:creationId xmlns:p14="http://schemas.microsoft.com/office/powerpoint/2010/main" val="3969486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8A453-3811-DB15-AA42-C8FFE43DAF0D}"/>
              </a:ext>
            </a:extLst>
          </p:cNvPr>
          <p:cNvSpPr>
            <a:spLocks noGrp="1"/>
          </p:cNvSpPr>
          <p:nvPr>
            <p:ph type="title"/>
          </p:nvPr>
        </p:nvSpPr>
        <p:spPr>
          <a:xfrm>
            <a:off x="1043950" y="1179151"/>
            <a:ext cx="3300646" cy="4463889"/>
          </a:xfrm>
        </p:spPr>
        <p:txBody>
          <a:bodyPr anchor="ctr">
            <a:normAutofit/>
          </a:bodyPr>
          <a:lstStyle/>
          <a:p>
            <a:r>
              <a:rPr lang="en-US" err="1">
                <a:latin typeface="Avenir Next LT Pro"/>
              </a:rPr>
              <a:t>Motieven</a:t>
            </a:r>
            <a:r>
              <a:rPr lang="en-US">
                <a:latin typeface="Avenir Next LT Pro"/>
              </a:rPr>
              <a:t>?</a:t>
            </a:r>
            <a:endParaRPr lang="en-US"/>
          </a:p>
        </p:txBody>
      </p:sp>
      <p:sp>
        <p:nvSpPr>
          <p:cNvPr id="36" name="Isosceles Triangle 35">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cxnSp>
        <p:nvCxnSpPr>
          <p:cNvPr id="38" name="Straight Connector 37">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506E57-A007-0B38-30FF-0C58751D55C8}"/>
              </a:ext>
            </a:extLst>
          </p:cNvPr>
          <p:cNvSpPr>
            <a:spLocks noGrp="1"/>
          </p:cNvSpPr>
          <p:nvPr>
            <p:ph idx="1"/>
          </p:nvPr>
        </p:nvSpPr>
        <p:spPr>
          <a:xfrm>
            <a:off x="4978918" y="1109145"/>
            <a:ext cx="6341016" cy="4603900"/>
          </a:xfrm>
        </p:spPr>
        <p:txBody>
          <a:bodyPr vert="horz" lIns="91440" tIns="45720" rIns="91440" bIns="45720" rtlCol="0" anchor="ctr">
            <a:normAutofit/>
          </a:bodyPr>
          <a:lstStyle/>
          <a:p>
            <a:pPr>
              <a:lnSpc>
                <a:spcPct val="90000"/>
              </a:lnSpc>
            </a:pPr>
            <a:r>
              <a:rPr lang="en-US" err="1">
                <a:latin typeface="Avenir Next LT Pro"/>
              </a:rPr>
              <a:t>Waar</a:t>
            </a:r>
            <a:r>
              <a:rPr lang="en-US">
                <a:latin typeface="Avenir Next LT Pro"/>
              </a:rPr>
              <a:t> </a:t>
            </a:r>
            <a:r>
              <a:rPr lang="en-US" err="1">
                <a:latin typeface="Avenir Next LT Pro"/>
              </a:rPr>
              <a:t>liggen</a:t>
            </a:r>
            <a:r>
              <a:rPr lang="en-US">
                <a:latin typeface="Avenir Next LT Pro"/>
              </a:rPr>
              <a:t> </a:t>
            </a:r>
            <a:r>
              <a:rPr lang="en-US" err="1">
                <a:latin typeface="Avenir Next LT Pro"/>
              </a:rPr>
              <a:t>mijn</a:t>
            </a:r>
            <a:r>
              <a:rPr lang="en-US">
                <a:latin typeface="Avenir Next LT Pro"/>
              </a:rPr>
              <a:t> interesses? M of N </a:t>
            </a:r>
            <a:r>
              <a:rPr lang="en-US" err="1">
                <a:latin typeface="Avenir Next LT Pro"/>
              </a:rPr>
              <a:t>profiel</a:t>
            </a:r>
            <a:r>
              <a:rPr lang="en-US">
                <a:latin typeface="Avenir Next LT Pro"/>
              </a:rPr>
              <a:t>?</a:t>
            </a:r>
            <a:endParaRPr lang="en-US"/>
          </a:p>
          <a:p>
            <a:pPr>
              <a:lnSpc>
                <a:spcPct val="90000"/>
              </a:lnSpc>
            </a:pPr>
            <a:r>
              <a:rPr lang="en-US">
                <a:latin typeface="Avenir Next LT Pro"/>
              </a:rPr>
              <a:t>Wat </a:t>
            </a:r>
            <a:r>
              <a:rPr lang="en-US" err="1">
                <a:latin typeface="Avenir Next LT Pro"/>
              </a:rPr>
              <a:t>wil</a:t>
            </a:r>
            <a:r>
              <a:rPr lang="en-US">
                <a:latin typeface="Avenir Next LT Pro"/>
              </a:rPr>
              <a:t> </a:t>
            </a:r>
            <a:r>
              <a:rPr lang="en-US" err="1">
                <a:latin typeface="Avenir Next LT Pro"/>
              </a:rPr>
              <a:t>ik</a:t>
            </a:r>
            <a:r>
              <a:rPr lang="en-US">
                <a:latin typeface="Avenir Next LT Pro"/>
              </a:rPr>
              <a:t> (</a:t>
            </a:r>
            <a:r>
              <a:rPr lang="en-US" err="1">
                <a:latin typeface="Avenir Next LT Pro"/>
              </a:rPr>
              <a:t>studeren</a:t>
            </a:r>
            <a:r>
              <a:rPr lang="en-US">
                <a:latin typeface="Avenir Next LT Pro"/>
              </a:rPr>
              <a:t>)?</a:t>
            </a:r>
            <a:endParaRPr lang="en-US"/>
          </a:p>
          <a:p>
            <a:pPr>
              <a:lnSpc>
                <a:spcPct val="90000"/>
              </a:lnSpc>
            </a:pPr>
            <a:r>
              <a:rPr lang="en-US">
                <a:latin typeface="Avenir Next LT Pro"/>
              </a:rPr>
              <a:t>Wat </a:t>
            </a:r>
            <a:r>
              <a:rPr lang="en-US" err="1">
                <a:latin typeface="Avenir Next LT Pro"/>
              </a:rPr>
              <a:t>ik</a:t>
            </a:r>
            <a:r>
              <a:rPr lang="en-US">
                <a:latin typeface="Avenir Next LT Pro"/>
              </a:rPr>
              <a:t> </a:t>
            </a:r>
            <a:r>
              <a:rPr lang="en-US" err="1">
                <a:latin typeface="Avenir Next LT Pro"/>
              </a:rPr>
              <a:t>heb</a:t>
            </a:r>
            <a:r>
              <a:rPr lang="en-US">
                <a:latin typeface="Avenir Next LT Pro"/>
              </a:rPr>
              <a:t> </a:t>
            </a:r>
            <a:r>
              <a:rPr lang="en-US" err="1">
                <a:latin typeface="Avenir Next LT Pro"/>
              </a:rPr>
              <a:t>daarvoor</a:t>
            </a:r>
            <a:r>
              <a:rPr lang="en-US">
                <a:latin typeface="Avenir Next LT Pro"/>
              </a:rPr>
              <a:t> </a:t>
            </a:r>
            <a:r>
              <a:rPr lang="en-US" err="1">
                <a:latin typeface="Avenir Next LT Pro"/>
              </a:rPr>
              <a:t>nodig</a:t>
            </a:r>
            <a:r>
              <a:rPr lang="en-US">
                <a:latin typeface="Avenir Next LT Pro"/>
              </a:rPr>
              <a:t>? Welk </a:t>
            </a:r>
            <a:r>
              <a:rPr lang="en-US" err="1">
                <a:latin typeface="Avenir Next LT Pro"/>
              </a:rPr>
              <a:t>profiel</a:t>
            </a:r>
            <a:r>
              <a:rPr lang="en-US">
                <a:latin typeface="Avenir Next LT Pro"/>
              </a:rPr>
              <a:t>?</a:t>
            </a:r>
          </a:p>
          <a:p>
            <a:pPr>
              <a:lnSpc>
                <a:spcPct val="90000"/>
              </a:lnSpc>
            </a:pPr>
            <a:r>
              <a:rPr lang="en-US">
                <a:latin typeface="Avenir Next LT Pro"/>
              </a:rPr>
              <a:t>Wat </a:t>
            </a:r>
            <a:r>
              <a:rPr lang="en-US" err="1">
                <a:latin typeface="Avenir Next LT Pro"/>
              </a:rPr>
              <a:t>kan</a:t>
            </a:r>
            <a:r>
              <a:rPr lang="en-US">
                <a:latin typeface="Avenir Next LT Pro"/>
              </a:rPr>
              <a:t> </a:t>
            </a:r>
            <a:r>
              <a:rPr lang="en-US" err="1">
                <a:latin typeface="Avenir Next LT Pro"/>
              </a:rPr>
              <a:t>ik</a:t>
            </a:r>
            <a:r>
              <a:rPr lang="en-US">
                <a:latin typeface="Avenir Next LT Pro"/>
              </a:rPr>
              <a:t>? Wat </a:t>
            </a:r>
            <a:r>
              <a:rPr lang="en-US" err="1">
                <a:latin typeface="Avenir Next LT Pro"/>
              </a:rPr>
              <a:t>zijn</a:t>
            </a:r>
            <a:r>
              <a:rPr lang="en-US">
                <a:latin typeface="Avenir Next LT Pro"/>
              </a:rPr>
              <a:t> </a:t>
            </a:r>
            <a:r>
              <a:rPr lang="en-US" err="1">
                <a:latin typeface="Avenir Next LT Pro"/>
              </a:rPr>
              <a:t>mijn</a:t>
            </a:r>
            <a:r>
              <a:rPr lang="en-US">
                <a:latin typeface="Avenir Next LT Pro"/>
              </a:rPr>
              <a:t> </a:t>
            </a:r>
            <a:r>
              <a:rPr lang="en-US" err="1">
                <a:latin typeface="Avenir Next LT Pro"/>
              </a:rPr>
              <a:t>talenten</a:t>
            </a:r>
            <a:r>
              <a:rPr lang="en-US">
                <a:latin typeface="Avenir Next LT Pro"/>
              </a:rPr>
              <a:t>?</a:t>
            </a:r>
          </a:p>
          <a:p>
            <a:pPr>
              <a:lnSpc>
                <a:spcPct val="90000"/>
              </a:lnSpc>
            </a:pPr>
            <a:r>
              <a:rPr lang="en-US">
                <a:latin typeface="Avenir Next LT Pro"/>
              </a:rPr>
              <a:t>Wat </a:t>
            </a:r>
            <a:r>
              <a:rPr lang="en-US" err="1">
                <a:latin typeface="Avenir Next LT Pro"/>
              </a:rPr>
              <a:t>vind</a:t>
            </a:r>
            <a:r>
              <a:rPr lang="en-US">
                <a:latin typeface="Avenir Next LT Pro"/>
              </a:rPr>
              <a:t> </a:t>
            </a:r>
            <a:r>
              <a:rPr lang="en-US" err="1">
                <a:latin typeface="Avenir Next LT Pro"/>
              </a:rPr>
              <a:t>ik</a:t>
            </a:r>
            <a:r>
              <a:rPr lang="en-US">
                <a:latin typeface="Avenir Next LT Pro"/>
              </a:rPr>
              <a:t> </a:t>
            </a:r>
            <a:r>
              <a:rPr lang="en-US" err="1">
                <a:latin typeface="Avenir Next LT Pro"/>
              </a:rPr>
              <a:t>leuk</a:t>
            </a:r>
            <a:r>
              <a:rPr lang="en-US">
                <a:latin typeface="Avenir Next LT Pro"/>
              </a:rPr>
              <a:t>? </a:t>
            </a:r>
            <a:endParaRPr lang="en-US"/>
          </a:p>
          <a:p>
            <a:pPr>
              <a:lnSpc>
                <a:spcPct val="90000"/>
              </a:lnSpc>
            </a:pPr>
            <a:endParaRPr lang="en-US"/>
          </a:p>
          <a:p>
            <a:pPr>
              <a:lnSpc>
                <a:spcPct val="90000"/>
              </a:lnSpc>
            </a:pPr>
            <a:r>
              <a:rPr lang="en-US">
                <a:latin typeface="Avenir Next LT Pro"/>
              </a:rPr>
              <a:t>Wat </a:t>
            </a:r>
            <a:r>
              <a:rPr lang="en-US" err="1">
                <a:latin typeface="Avenir Next LT Pro"/>
              </a:rPr>
              <a:t>weet</a:t>
            </a:r>
            <a:r>
              <a:rPr lang="en-US">
                <a:latin typeface="Avenir Next LT Pro"/>
              </a:rPr>
              <a:t> </a:t>
            </a:r>
            <a:r>
              <a:rPr lang="en-US" err="1">
                <a:latin typeface="Avenir Next LT Pro"/>
              </a:rPr>
              <a:t>ik</a:t>
            </a:r>
            <a:r>
              <a:rPr lang="en-US">
                <a:latin typeface="Avenir Next LT Pro"/>
              </a:rPr>
              <a:t> </a:t>
            </a:r>
            <a:r>
              <a:rPr lang="en-US" err="1">
                <a:latin typeface="Avenir Next LT Pro"/>
              </a:rPr>
              <a:t>zeker</a:t>
            </a:r>
            <a:r>
              <a:rPr lang="en-US">
                <a:latin typeface="Avenir Next LT Pro"/>
              </a:rPr>
              <a:t>?</a:t>
            </a:r>
          </a:p>
          <a:p>
            <a:pPr>
              <a:lnSpc>
                <a:spcPct val="90000"/>
              </a:lnSpc>
            </a:pPr>
            <a:r>
              <a:rPr lang="en-US">
                <a:latin typeface="Avenir Next LT Pro"/>
              </a:rPr>
              <a:t>Wat </a:t>
            </a:r>
            <a:r>
              <a:rPr lang="en-US" err="1">
                <a:latin typeface="Avenir Next LT Pro"/>
              </a:rPr>
              <a:t>weet</a:t>
            </a:r>
            <a:r>
              <a:rPr lang="en-US">
                <a:latin typeface="Avenir Next LT Pro"/>
              </a:rPr>
              <a:t> </a:t>
            </a:r>
            <a:r>
              <a:rPr lang="en-US" err="1">
                <a:latin typeface="Avenir Next LT Pro"/>
              </a:rPr>
              <a:t>ik</a:t>
            </a:r>
            <a:r>
              <a:rPr lang="en-US">
                <a:latin typeface="Avenir Next LT Pro"/>
              </a:rPr>
              <a:t> </a:t>
            </a:r>
            <a:r>
              <a:rPr lang="en-US" err="1">
                <a:latin typeface="Avenir Next LT Pro"/>
              </a:rPr>
              <a:t>nog</a:t>
            </a:r>
            <a:r>
              <a:rPr lang="en-US">
                <a:latin typeface="Avenir Next LT Pro"/>
              </a:rPr>
              <a:t> </a:t>
            </a:r>
            <a:r>
              <a:rPr lang="en-US" err="1">
                <a:latin typeface="Avenir Next LT Pro"/>
              </a:rPr>
              <a:t>niet</a:t>
            </a:r>
            <a:r>
              <a:rPr lang="en-US">
                <a:latin typeface="Avenir Next LT Pro"/>
              </a:rPr>
              <a:t> </a:t>
            </a:r>
            <a:r>
              <a:rPr lang="en-US" err="1">
                <a:latin typeface="Avenir Next LT Pro"/>
              </a:rPr>
              <a:t>zeker</a:t>
            </a:r>
            <a:r>
              <a:rPr lang="en-US">
                <a:latin typeface="Avenir Next LT Pro"/>
              </a:rPr>
              <a:t>? </a:t>
            </a:r>
            <a:endParaRPr lang="en-US"/>
          </a:p>
          <a:p>
            <a:pPr>
              <a:lnSpc>
                <a:spcPct val="90000"/>
              </a:lnSpc>
            </a:pPr>
            <a:r>
              <a:rPr lang="en-US" err="1">
                <a:latin typeface="Avenir Next LT Pro"/>
              </a:rPr>
              <a:t>Welke</a:t>
            </a:r>
            <a:r>
              <a:rPr lang="en-US">
                <a:latin typeface="Avenir Next LT Pro"/>
              </a:rPr>
              <a:t> </a:t>
            </a:r>
            <a:r>
              <a:rPr lang="en-US" err="1">
                <a:latin typeface="Avenir Next LT Pro"/>
              </a:rPr>
              <a:t>informatie</a:t>
            </a:r>
            <a:r>
              <a:rPr lang="en-US">
                <a:latin typeface="Avenir Next LT Pro"/>
              </a:rPr>
              <a:t> mis </a:t>
            </a:r>
            <a:r>
              <a:rPr lang="en-US" err="1">
                <a:latin typeface="Avenir Next LT Pro"/>
              </a:rPr>
              <a:t>ik</a:t>
            </a:r>
            <a:r>
              <a:rPr lang="en-US">
                <a:latin typeface="Avenir Next LT Pro"/>
              </a:rPr>
              <a:t> </a:t>
            </a:r>
            <a:r>
              <a:rPr lang="en-US" err="1">
                <a:latin typeface="Avenir Next LT Pro"/>
              </a:rPr>
              <a:t>nog</a:t>
            </a:r>
            <a:r>
              <a:rPr lang="en-US">
                <a:latin typeface="Avenir Next LT Pro"/>
              </a:rPr>
              <a:t>?</a:t>
            </a:r>
            <a:endParaRPr lang="en-US"/>
          </a:p>
        </p:txBody>
      </p:sp>
      <p:sp>
        <p:nvSpPr>
          <p:cNvPr id="40" name="Isosceles Triangle 39">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724949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6055-E108-3990-EB44-71FB9CE09464}"/>
              </a:ext>
            </a:extLst>
          </p:cNvPr>
          <p:cNvSpPr>
            <a:spLocks noGrp="1"/>
          </p:cNvSpPr>
          <p:nvPr>
            <p:ph type="title"/>
          </p:nvPr>
        </p:nvSpPr>
        <p:spPr/>
        <p:txBody>
          <a:bodyPr/>
          <a:lstStyle/>
          <a:p>
            <a:r>
              <a:rPr lang="en-US">
                <a:latin typeface="Avenir Next LT Pro"/>
              </a:rPr>
              <a:t>Wat </a:t>
            </a:r>
            <a:r>
              <a:rPr lang="en-US" err="1">
                <a:latin typeface="Avenir Next LT Pro"/>
              </a:rPr>
              <a:t>weet</a:t>
            </a:r>
            <a:r>
              <a:rPr lang="en-US">
                <a:latin typeface="Avenir Next LT Pro"/>
              </a:rPr>
              <a:t> </a:t>
            </a:r>
            <a:r>
              <a:rPr lang="en-US" err="1">
                <a:latin typeface="Avenir Next LT Pro"/>
              </a:rPr>
              <a:t>ik</a:t>
            </a:r>
            <a:r>
              <a:rPr lang="en-US">
                <a:latin typeface="Avenir Next LT Pro"/>
              </a:rPr>
              <a:t> </a:t>
            </a:r>
            <a:r>
              <a:rPr lang="en-US" err="1">
                <a:latin typeface="Avenir Next LT Pro"/>
              </a:rPr>
              <a:t>zeker</a:t>
            </a:r>
            <a:r>
              <a:rPr lang="en-US">
                <a:latin typeface="Avenir Next LT Pro"/>
              </a:rPr>
              <a:t>?</a:t>
            </a:r>
            <a:endParaRPr lang="en-US"/>
          </a:p>
        </p:txBody>
      </p:sp>
      <p:sp>
        <p:nvSpPr>
          <p:cNvPr id="3" name="Content Placeholder 2">
            <a:extLst>
              <a:ext uri="{FF2B5EF4-FFF2-40B4-BE49-F238E27FC236}">
                <a16:creationId xmlns:a16="http://schemas.microsoft.com/office/drawing/2014/main" id="{A5414FE1-3C39-A905-680D-3203326CD673}"/>
              </a:ext>
            </a:extLst>
          </p:cNvPr>
          <p:cNvSpPr>
            <a:spLocks noGrp="1"/>
          </p:cNvSpPr>
          <p:nvPr>
            <p:ph idx="1"/>
          </p:nvPr>
        </p:nvSpPr>
        <p:spPr/>
        <p:txBody>
          <a:bodyPr vert="horz" lIns="91440" tIns="45720" rIns="91440" bIns="45720" rtlCol="0" anchor="t">
            <a:normAutofit/>
          </a:bodyPr>
          <a:lstStyle/>
          <a:p>
            <a:pPr marL="0" indent="0">
              <a:buNone/>
            </a:pPr>
            <a:r>
              <a:rPr lang="en-US" b="1" err="1">
                <a:latin typeface="Avenir Next LT Pro"/>
              </a:rPr>
              <a:t>Gemeenschappelijk</a:t>
            </a:r>
            <a:r>
              <a:rPr lang="en-US" b="1">
                <a:latin typeface="Avenir Next LT Pro"/>
              </a:rPr>
              <a:t> </a:t>
            </a:r>
            <a:r>
              <a:rPr lang="en-US" b="1" err="1">
                <a:latin typeface="Avenir Next LT Pro"/>
              </a:rPr>
              <a:t>deel</a:t>
            </a:r>
            <a:r>
              <a:rPr lang="en-US" b="1">
                <a:latin typeface="Avenir Next LT Pro"/>
              </a:rPr>
              <a:t>:</a:t>
            </a:r>
            <a:endParaRPr lang="en-US"/>
          </a:p>
          <a:p>
            <a:pPr marL="0" indent="0">
              <a:buNone/>
            </a:pPr>
            <a:endParaRPr lang="en-US" sz="1800" i="1"/>
          </a:p>
          <a:p>
            <a:r>
              <a:rPr lang="en-US" err="1">
                <a:latin typeface="Avenir Next LT Pro"/>
              </a:rPr>
              <a:t>Nederlands</a:t>
            </a:r>
            <a:endParaRPr lang="en-US">
              <a:latin typeface="Avenir Next LT Pro"/>
            </a:endParaRPr>
          </a:p>
          <a:p>
            <a:r>
              <a:rPr lang="en-US">
                <a:latin typeface="Avenir Next LT Pro"/>
              </a:rPr>
              <a:t>Engels</a:t>
            </a:r>
            <a:endParaRPr lang="en-US"/>
          </a:p>
          <a:p>
            <a:r>
              <a:rPr lang="en-US" err="1">
                <a:latin typeface="Avenir Next LT Pro"/>
              </a:rPr>
              <a:t>Maatschappijleer</a:t>
            </a:r>
            <a:endParaRPr lang="en-US"/>
          </a:p>
          <a:p>
            <a:r>
              <a:rPr lang="en-US" err="1">
                <a:latin typeface="Avenir Next LT Pro"/>
              </a:rPr>
              <a:t>Onderzoek</a:t>
            </a:r>
            <a:endParaRPr lang="en-US"/>
          </a:p>
          <a:p>
            <a:r>
              <a:rPr lang="en-US" err="1">
                <a:latin typeface="Avenir Next LT Pro"/>
              </a:rPr>
              <a:t>Lichamelijke</a:t>
            </a:r>
            <a:r>
              <a:rPr lang="en-US">
                <a:latin typeface="Avenir Next LT Pro"/>
              </a:rPr>
              <a:t> </a:t>
            </a:r>
            <a:r>
              <a:rPr lang="en-US" err="1">
                <a:latin typeface="Avenir Next LT Pro"/>
              </a:rPr>
              <a:t>opvoeding</a:t>
            </a:r>
            <a:endParaRPr lang="en-US"/>
          </a:p>
          <a:p>
            <a:r>
              <a:rPr lang="en-US" err="1">
                <a:latin typeface="Avenir Next LT Pro"/>
              </a:rPr>
              <a:t>Eén</a:t>
            </a:r>
            <a:r>
              <a:rPr lang="en-US">
                <a:latin typeface="Avenir Next LT Pro"/>
              </a:rPr>
              <a:t> </a:t>
            </a:r>
            <a:r>
              <a:rPr lang="en-US" err="1">
                <a:latin typeface="Avenir Next LT Pro"/>
              </a:rPr>
              <a:t>klassieke</a:t>
            </a:r>
            <a:r>
              <a:rPr lang="en-US">
                <a:latin typeface="Avenir Next LT Pro"/>
              </a:rPr>
              <a:t> taal: </a:t>
            </a:r>
            <a:r>
              <a:rPr lang="en-US" err="1">
                <a:latin typeface="Avenir Next LT Pro"/>
              </a:rPr>
              <a:t>Grieks</a:t>
            </a:r>
            <a:r>
              <a:rPr lang="en-US">
                <a:latin typeface="Avenir Next LT Pro"/>
              </a:rPr>
              <a:t> of Latijn</a:t>
            </a:r>
            <a:endParaRPr lang="en-US"/>
          </a:p>
          <a:p>
            <a:endParaRPr lang="en-US"/>
          </a:p>
          <a:p>
            <a:pPr marL="0" indent="0">
              <a:buNone/>
            </a:pPr>
            <a:endParaRPr lang="en-US">
              <a:latin typeface="Avenir Next LT Pro"/>
            </a:endParaRPr>
          </a:p>
          <a:p>
            <a:endParaRPr lang="en-US"/>
          </a:p>
          <a:p>
            <a:pPr marL="0" indent="0">
              <a:buNone/>
            </a:pPr>
            <a:endParaRPr lang="en-US"/>
          </a:p>
        </p:txBody>
      </p:sp>
    </p:spTree>
    <p:extLst>
      <p:ext uri="{BB962C8B-B14F-4D97-AF65-F5344CB8AC3E}">
        <p14:creationId xmlns:p14="http://schemas.microsoft.com/office/powerpoint/2010/main" val="595759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8459C-95BB-D560-47DF-5EFD7098B7B9}"/>
              </a:ext>
            </a:extLst>
          </p:cNvPr>
          <p:cNvSpPr>
            <a:spLocks noGrp="1"/>
          </p:cNvSpPr>
          <p:nvPr>
            <p:ph type="title"/>
          </p:nvPr>
        </p:nvSpPr>
        <p:spPr>
          <a:xfrm>
            <a:off x="677334" y="609600"/>
            <a:ext cx="3890198" cy="1452003"/>
          </a:xfrm>
        </p:spPr>
        <p:txBody>
          <a:bodyPr/>
          <a:lstStyle/>
          <a:p>
            <a:r>
              <a:rPr lang="en-US">
                <a:latin typeface="Avenir Next LT Pro"/>
              </a:rPr>
              <a:t>Wat </a:t>
            </a:r>
            <a:r>
              <a:rPr lang="en-US" err="1">
                <a:latin typeface="Avenir Next LT Pro"/>
              </a:rPr>
              <a:t>vind</a:t>
            </a:r>
            <a:r>
              <a:rPr lang="en-US">
                <a:latin typeface="Avenir Next LT Pro"/>
              </a:rPr>
              <a:t> </a:t>
            </a:r>
            <a:r>
              <a:rPr lang="en-US" err="1">
                <a:latin typeface="Avenir Next LT Pro"/>
              </a:rPr>
              <a:t>ik</a:t>
            </a:r>
            <a:r>
              <a:rPr lang="en-US">
                <a:latin typeface="Avenir Next LT Pro"/>
              </a:rPr>
              <a:t> </a:t>
            </a:r>
            <a:r>
              <a:rPr lang="en-US" err="1">
                <a:latin typeface="Avenir Next LT Pro"/>
              </a:rPr>
              <a:t>leuk</a:t>
            </a:r>
            <a:r>
              <a:rPr lang="en-US">
                <a:latin typeface="Avenir Next LT Pro"/>
              </a:rPr>
              <a:t>? </a:t>
            </a:r>
            <a:br>
              <a:rPr lang="en-US">
                <a:latin typeface="Avenir Next LT Pro"/>
              </a:rPr>
            </a:br>
            <a:r>
              <a:rPr lang="en-US">
                <a:latin typeface="Avenir Next LT Pro"/>
              </a:rPr>
              <a:t>Wat </a:t>
            </a:r>
            <a:r>
              <a:rPr lang="en-US" err="1">
                <a:latin typeface="Avenir Next LT Pro"/>
              </a:rPr>
              <a:t>kan</a:t>
            </a:r>
            <a:r>
              <a:rPr lang="en-US">
                <a:latin typeface="Avenir Next LT Pro"/>
              </a:rPr>
              <a:t> </a:t>
            </a:r>
            <a:r>
              <a:rPr lang="en-US" err="1">
                <a:latin typeface="Avenir Next LT Pro"/>
              </a:rPr>
              <a:t>ik</a:t>
            </a:r>
            <a:r>
              <a:rPr lang="en-US">
                <a:latin typeface="Avenir Next LT Pro"/>
              </a:rPr>
              <a:t>?</a:t>
            </a:r>
            <a:endParaRPr lang="en-US"/>
          </a:p>
        </p:txBody>
      </p:sp>
      <p:graphicFrame>
        <p:nvGraphicFramePr>
          <p:cNvPr id="4" name="Content Placeholder 3">
            <a:extLst>
              <a:ext uri="{FF2B5EF4-FFF2-40B4-BE49-F238E27FC236}">
                <a16:creationId xmlns:a16="http://schemas.microsoft.com/office/drawing/2014/main" id="{10EAC5E4-30B2-E6D8-06F7-9563074EA98B}"/>
              </a:ext>
            </a:extLst>
          </p:cNvPr>
          <p:cNvGraphicFramePr>
            <a:graphicFrameLocks noGrp="1"/>
          </p:cNvGraphicFramePr>
          <p:nvPr>
            <p:ph idx="1"/>
            <p:extLst>
              <p:ext uri="{D42A27DB-BD31-4B8C-83A1-F6EECF244321}">
                <p14:modId xmlns:p14="http://schemas.microsoft.com/office/powerpoint/2010/main" val="3830523945"/>
              </p:ext>
            </p:extLst>
          </p:nvPr>
        </p:nvGraphicFramePr>
        <p:xfrm>
          <a:off x="2196352" y="2106705"/>
          <a:ext cx="4194251" cy="4068909"/>
        </p:xfrm>
        <a:graphic>
          <a:graphicData uri="http://schemas.openxmlformats.org/drawingml/2006/table">
            <a:tbl>
              <a:tblPr firstRow="1" bandRow="1">
                <a:tableStyleId>{5C22544A-7EE6-4342-B048-85BDC9FD1C3A}</a:tableStyleId>
              </a:tblPr>
              <a:tblGrid>
                <a:gridCol w="1131794">
                  <a:extLst>
                    <a:ext uri="{9D8B030D-6E8A-4147-A177-3AD203B41FA5}">
                      <a16:colId xmlns:a16="http://schemas.microsoft.com/office/drawing/2014/main" val="2563980163"/>
                    </a:ext>
                  </a:extLst>
                </a:gridCol>
                <a:gridCol w="733443">
                  <a:extLst>
                    <a:ext uri="{9D8B030D-6E8A-4147-A177-3AD203B41FA5}">
                      <a16:colId xmlns:a16="http://schemas.microsoft.com/office/drawing/2014/main" val="3383968332"/>
                    </a:ext>
                  </a:extLst>
                </a:gridCol>
                <a:gridCol w="1351087">
                  <a:extLst>
                    <a:ext uri="{9D8B030D-6E8A-4147-A177-3AD203B41FA5}">
                      <a16:colId xmlns:a16="http://schemas.microsoft.com/office/drawing/2014/main" val="772257589"/>
                    </a:ext>
                  </a:extLst>
                </a:gridCol>
                <a:gridCol w="977927">
                  <a:extLst>
                    <a:ext uri="{9D8B030D-6E8A-4147-A177-3AD203B41FA5}">
                      <a16:colId xmlns:a16="http://schemas.microsoft.com/office/drawing/2014/main" val="3392898986"/>
                    </a:ext>
                  </a:extLst>
                </a:gridCol>
              </a:tblGrid>
              <a:tr h="452101">
                <a:tc>
                  <a:txBody>
                    <a:bodyPr/>
                    <a:lstStyle/>
                    <a:p>
                      <a:r>
                        <a:rPr lang="en-US"/>
                        <a:t>Vak</a:t>
                      </a:r>
                    </a:p>
                  </a:txBody>
                  <a:tcPr/>
                </a:tc>
                <a:tc>
                  <a:txBody>
                    <a:bodyPr/>
                    <a:lstStyle/>
                    <a:p>
                      <a:endParaRPr lang="en-US"/>
                    </a:p>
                  </a:txBody>
                  <a:tcPr/>
                </a:tc>
                <a:tc>
                  <a:txBody>
                    <a:bodyPr/>
                    <a:lstStyle/>
                    <a:p>
                      <a:pPr lvl="0">
                        <a:buNone/>
                      </a:pPr>
                      <a:r>
                        <a:rPr lang="en-US"/>
                        <a:t>Vak</a:t>
                      </a:r>
                    </a:p>
                  </a:txBody>
                  <a:tcPr/>
                </a:tc>
                <a:tc>
                  <a:txBody>
                    <a:bodyPr/>
                    <a:lstStyle/>
                    <a:p>
                      <a:pPr lvl="0">
                        <a:buNone/>
                      </a:pPr>
                      <a:endParaRPr lang="en-US"/>
                    </a:p>
                  </a:txBody>
                  <a:tcPr/>
                </a:tc>
                <a:extLst>
                  <a:ext uri="{0D108BD9-81ED-4DB2-BD59-A6C34878D82A}">
                    <a16:rowId xmlns:a16="http://schemas.microsoft.com/office/drawing/2014/main" val="376822504"/>
                  </a:ext>
                </a:extLst>
              </a:tr>
              <a:tr h="452101">
                <a:tc>
                  <a:txBody>
                    <a:bodyPr/>
                    <a:lstStyle/>
                    <a:p>
                      <a:r>
                        <a:rPr lang="en-US">
                          <a:solidFill>
                            <a:schemeClr val="accent2"/>
                          </a:solidFill>
                        </a:rPr>
                        <a:t>NE</a:t>
                      </a:r>
                    </a:p>
                  </a:txBody>
                  <a:tcPr/>
                </a:tc>
                <a:tc>
                  <a:txBody>
                    <a:bodyPr/>
                    <a:lstStyle/>
                    <a:p>
                      <a:r>
                        <a:rPr lang="en-US"/>
                        <a:t>7</a:t>
                      </a:r>
                    </a:p>
                  </a:txBody>
                  <a:tcPr/>
                </a:tc>
                <a:tc>
                  <a:txBody>
                    <a:bodyPr/>
                    <a:lstStyle/>
                    <a:p>
                      <a:pPr lvl="0">
                        <a:buNone/>
                      </a:pPr>
                      <a:r>
                        <a:rPr lang="en-US">
                          <a:solidFill>
                            <a:schemeClr val="accent2"/>
                          </a:solidFill>
                        </a:rPr>
                        <a:t>BIO</a:t>
                      </a:r>
                    </a:p>
                  </a:txBody>
                  <a:tcPr/>
                </a:tc>
                <a:tc>
                  <a:txBody>
                    <a:bodyPr/>
                    <a:lstStyle/>
                    <a:p>
                      <a:pPr lvl="0">
                        <a:buNone/>
                      </a:pPr>
                      <a:r>
                        <a:rPr lang="en-US"/>
                        <a:t>7</a:t>
                      </a:r>
                    </a:p>
                  </a:txBody>
                  <a:tcPr/>
                </a:tc>
                <a:extLst>
                  <a:ext uri="{0D108BD9-81ED-4DB2-BD59-A6C34878D82A}">
                    <a16:rowId xmlns:a16="http://schemas.microsoft.com/office/drawing/2014/main" val="1281601617"/>
                  </a:ext>
                </a:extLst>
              </a:tr>
              <a:tr h="452101">
                <a:tc>
                  <a:txBody>
                    <a:bodyPr/>
                    <a:lstStyle/>
                    <a:p>
                      <a:r>
                        <a:rPr lang="en-US">
                          <a:solidFill>
                            <a:schemeClr val="accent2"/>
                          </a:solidFill>
                        </a:rPr>
                        <a:t>EN</a:t>
                      </a:r>
                    </a:p>
                  </a:txBody>
                  <a:tcPr/>
                </a:tc>
                <a:tc>
                  <a:txBody>
                    <a:bodyPr/>
                    <a:lstStyle/>
                    <a:p>
                      <a:r>
                        <a:rPr lang="en-US"/>
                        <a:t>8</a:t>
                      </a:r>
                    </a:p>
                  </a:txBody>
                  <a:tcPr/>
                </a:tc>
                <a:tc>
                  <a:txBody>
                    <a:bodyPr/>
                    <a:lstStyle/>
                    <a:p>
                      <a:pPr lvl="0">
                        <a:buNone/>
                      </a:pPr>
                      <a:r>
                        <a:rPr lang="en-US">
                          <a:solidFill>
                            <a:schemeClr val="accent2"/>
                          </a:solidFill>
                        </a:rPr>
                        <a:t>ECO</a:t>
                      </a:r>
                    </a:p>
                  </a:txBody>
                  <a:tcPr/>
                </a:tc>
                <a:tc>
                  <a:txBody>
                    <a:bodyPr/>
                    <a:lstStyle/>
                    <a:p>
                      <a:pPr lvl="0">
                        <a:buNone/>
                      </a:pPr>
                      <a:r>
                        <a:rPr lang="en-US" b="0">
                          <a:solidFill>
                            <a:schemeClr val="tx1"/>
                          </a:solidFill>
                        </a:rPr>
                        <a:t>6</a:t>
                      </a:r>
                    </a:p>
                  </a:txBody>
                  <a:tcPr/>
                </a:tc>
                <a:extLst>
                  <a:ext uri="{0D108BD9-81ED-4DB2-BD59-A6C34878D82A}">
                    <a16:rowId xmlns:a16="http://schemas.microsoft.com/office/drawing/2014/main" val="1201836298"/>
                  </a:ext>
                </a:extLst>
              </a:tr>
              <a:tr h="452101">
                <a:tc>
                  <a:txBody>
                    <a:bodyPr/>
                    <a:lstStyle/>
                    <a:p>
                      <a:r>
                        <a:rPr lang="en-US">
                          <a:solidFill>
                            <a:schemeClr val="accent2"/>
                          </a:solidFill>
                        </a:rPr>
                        <a:t>DU</a:t>
                      </a:r>
                    </a:p>
                  </a:txBody>
                  <a:tcPr/>
                </a:tc>
                <a:tc>
                  <a:txBody>
                    <a:bodyPr/>
                    <a:lstStyle/>
                    <a:p>
                      <a:r>
                        <a:rPr lang="en-US"/>
                        <a:t>8</a:t>
                      </a:r>
                    </a:p>
                  </a:txBody>
                  <a:tcPr/>
                </a:tc>
                <a:tc>
                  <a:txBody>
                    <a:bodyPr/>
                    <a:lstStyle/>
                    <a:p>
                      <a:pPr lvl="0">
                        <a:buNone/>
                      </a:pPr>
                      <a:r>
                        <a:rPr lang="en-US">
                          <a:solidFill>
                            <a:schemeClr val="accent2"/>
                          </a:solidFill>
                        </a:rPr>
                        <a:t>NA</a:t>
                      </a:r>
                    </a:p>
                  </a:txBody>
                  <a:tcPr/>
                </a:tc>
                <a:tc>
                  <a:txBody>
                    <a:bodyPr/>
                    <a:lstStyle/>
                    <a:p>
                      <a:pPr lvl="0">
                        <a:buNone/>
                      </a:pPr>
                      <a:r>
                        <a:rPr lang="en-US">
                          <a:solidFill>
                            <a:schemeClr val="tx1"/>
                          </a:solidFill>
                        </a:rPr>
                        <a:t>6</a:t>
                      </a:r>
                    </a:p>
                  </a:txBody>
                  <a:tcPr/>
                </a:tc>
                <a:extLst>
                  <a:ext uri="{0D108BD9-81ED-4DB2-BD59-A6C34878D82A}">
                    <a16:rowId xmlns:a16="http://schemas.microsoft.com/office/drawing/2014/main" val="3980769914"/>
                  </a:ext>
                </a:extLst>
              </a:tr>
              <a:tr h="452101">
                <a:tc>
                  <a:txBody>
                    <a:bodyPr/>
                    <a:lstStyle/>
                    <a:p>
                      <a:r>
                        <a:rPr lang="en-US">
                          <a:solidFill>
                            <a:schemeClr val="accent2"/>
                          </a:solidFill>
                        </a:rPr>
                        <a:t>FA</a:t>
                      </a:r>
                    </a:p>
                  </a:txBody>
                  <a:tcPr/>
                </a:tc>
                <a:tc>
                  <a:txBody>
                    <a:bodyPr/>
                    <a:lstStyle/>
                    <a:p>
                      <a:r>
                        <a:rPr lang="en-US"/>
                        <a:t>9</a:t>
                      </a:r>
                    </a:p>
                  </a:txBody>
                  <a:tcPr/>
                </a:tc>
                <a:tc>
                  <a:txBody>
                    <a:bodyPr/>
                    <a:lstStyle/>
                    <a:p>
                      <a:pPr lvl="0">
                        <a:buNone/>
                      </a:pPr>
                      <a:r>
                        <a:rPr lang="en-US">
                          <a:solidFill>
                            <a:schemeClr val="accent2"/>
                          </a:solidFill>
                        </a:rPr>
                        <a:t>SK</a:t>
                      </a:r>
                    </a:p>
                  </a:txBody>
                  <a:tcPr/>
                </a:tc>
                <a:tc>
                  <a:txBody>
                    <a:bodyPr/>
                    <a:lstStyle/>
                    <a:p>
                      <a:pPr lvl="0">
                        <a:buNone/>
                      </a:pPr>
                      <a:r>
                        <a:rPr lang="en-US">
                          <a:solidFill>
                            <a:schemeClr val="tx1"/>
                          </a:solidFill>
                        </a:rPr>
                        <a:t>6</a:t>
                      </a:r>
                    </a:p>
                  </a:txBody>
                  <a:tcPr/>
                </a:tc>
                <a:extLst>
                  <a:ext uri="{0D108BD9-81ED-4DB2-BD59-A6C34878D82A}">
                    <a16:rowId xmlns:a16="http://schemas.microsoft.com/office/drawing/2014/main" val="1433423631"/>
                  </a:ext>
                </a:extLst>
              </a:tr>
              <a:tr h="452101">
                <a:tc>
                  <a:txBody>
                    <a:bodyPr/>
                    <a:lstStyle/>
                    <a:p>
                      <a:r>
                        <a:rPr lang="en-US">
                          <a:solidFill>
                            <a:schemeClr val="accent2"/>
                          </a:solidFill>
                        </a:rPr>
                        <a:t>LA</a:t>
                      </a:r>
                    </a:p>
                  </a:txBody>
                  <a:tcPr/>
                </a:tc>
                <a:tc>
                  <a:txBody>
                    <a:bodyPr/>
                    <a:lstStyle/>
                    <a:p>
                      <a:r>
                        <a:rPr lang="en-US"/>
                        <a:t>7</a:t>
                      </a:r>
                    </a:p>
                  </a:txBody>
                  <a:tcPr/>
                </a:tc>
                <a:tc>
                  <a:txBody>
                    <a:bodyPr/>
                    <a:lstStyle/>
                    <a:p>
                      <a:pPr lvl="0">
                        <a:buNone/>
                      </a:pPr>
                      <a:r>
                        <a:rPr lang="en-US">
                          <a:solidFill>
                            <a:schemeClr val="accent2"/>
                          </a:solidFill>
                        </a:rPr>
                        <a:t>WI</a:t>
                      </a:r>
                    </a:p>
                  </a:txBody>
                  <a:tcPr/>
                </a:tc>
                <a:tc>
                  <a:txBody>
                    <a:bodyPr/>
                    <a:lstStyle/>
                    <a:p>
                      <a:pPr lvl="0">
                        <a:buNone/>
                      </a:pPr>
                      <a:r>
                        <a:rPr lang="en-US">
                          <a:solidFill>
                            <a:schemeClr val="tx1"/>
                          </a:solidFill>
                        </a:rPr>
                        <a:t>6</a:t>
                      </a:r>
                    </a:p>
                  </a:txBody>
                  <a:tcPr/>
                </a:tc>
                <a:extLst>
                  <a:ext uri="{0D108BD9-81ED-4DB2-BD59-A6C34878D82A}">
                    <a16:rowId xmlns:a16="http://schemas.microsoft.com/office/drawing/2014/main" val="300490031"/>
                  </a:ext>
                </a:extLst>
              </a:tr>
              <a:tr h="452101">
                <a:tc>
                  <a:txBody>
                    <a:bodyPr/>
                    <a:lstStyle/>
                    <a:p>
                      <a:r>
                        <a:rPr lang="en-US">
                          <a:solidFill>
                            <a:schemeClr val="accent2"/>
                          </a:solidFill>
                        </a:rPr>
                        <a:t>GR</a:t>
                      </a:r>
                    </a:p>
                  </a:txBody>
                  <a:tcPr/>
                </a:tc>
                <a:tc>
                  <a:txBody>
                    <a:bodyPr/>
                    <a:lstStyle/>
                    <a:p>
                      <a:r>
                        <a:rPr lang="en-US"/>
                        <a:t>8</a:t>
                      </a:r>
                    </a:p>
                  </a:txBody>
                  <a:tcPr/>
                </a:tc>
                <a:tc>
                  <a:txBody>
                    <a:bodyPr/>
                    <a:lstStyle/>
                    <a:p>
                      <a:pPr lvl="0">
                        <a:buNone/>
                      </a:pPr>
                      <a:r>
                        <a:rPr lang="en-US">
                          <a:solidFill>
                            <a:schemeClr val="accent2"/>
                          </a:solidFill>
                        </a:rPr>
                        <a:t>BV</a:t>
                      </a:r>
                    </a:p>
                  </a:txBody>
                  <a:tcPr/>
                </a:tc>
                <a:tc>
                  <a:txBody>
                    <a:bodyPr/>
                    <a:lstStyle/>
                    <a:p>
                      <a:pPr lvl="0">
                        <a:buNone/>
                      </a:pPr>
                      <a:r>
                        <a:rPr lang="en-US"/>
                        <a:t>8</a:t>
                      </a:r>
                    </a:p>
                  </a:txBody>
                  <a:tcPr/>
                </a:tc>
                <a:extLst>
                  <a:ext uri="{0D108BD9-81ED-4DB2-BD59-A6C34878D82A}">
                    <a16:rowId xmlns:a16="http://schemas.microsoft.com/office/drawing/2014/main" val="1618118617"/>
                  </a:ext>
                </a:extLst>
              </a:tr>
              <a:tr h="452101">
                <a:tc>
                  <a:txBody>
                    <a:bodyPr/>
                    <a:lstStyle/>
                    <a:p>
                      <a:r>
                        <a:rPr lang="en-US">
                          <a:solidFill>
                            <a:schemeClr val="accent2"/>
                          </a:solidFill>
                        </a:rPr>
                        <a:t>AK</a:t>
                      </a:r>
                    </a:p>
                  </a:txBody>
                  <a:tcPr/>
                </a:tc>
                <a:tc>
                  <a:txBody>
                    <a:bodyPr/>
                    <a:lstStyle/>
                    <a:p>
                      <a:r>
                        <a:rPr lang="en-US"/>
                        <a:t>7</a:t>
                      </a:r>
                    </a:p>
                  </a:txBody>
                  <a:tcPr/>
                </a:tc>
                <a:tc>
                  <a:txBody>
                    <a:bodyPr/>
                    <a:lstStyle/>
                    <a:p>
                      <a:pPr lvl="0">
                        <a:buNone/>
                      </a:pPr>
                      <a:r>
                        <a:rPr lang="en-US">
                          <a:solidFill>
                            <a:schemeClr val="accent2"/>
                          </a:solidFill>
                        </a:rPr>
                        <a:t>MU</a:t>
                      </a:r>
                    </a:p>
                  </a:txBody>
                  <a:tcPr/>
                </a:tc>
                <a:tc>
                  <a:txBody>
                    <a:bodyPr/>
                    <a:lstStyle/>
                    <a:p>
                      <a:pPr lvl="0">
                        <a:buNone/>
                      </a:pPr>
                      <a:r>
                        <a:rPr lang="en-US"/>
                        <a:t>7</a:t>
                      </a:r>
                    </a:p>
                  </a:txBody>
                  <a:tcPr/>
                </a:tc>
                <a:extLst>
                  <a:ext uri="{0D108BD9-81ED-4DB2-BD59-A6C34878D82A}">
                    <a16:rowId xmlns:a16="http://schemas.microsoft.com/office/drawing/2014/main" val="282317075"/>
                  </a:ext>
                </a:extLst>
              </a:tr>
              <a:tr h="452101">
                <a:tc>
                  <a:txBody>
                    <a:bodyPr/>
                    <a:lstStyle/>
                    <a:p>
                      <a:pPr lvl="0">
                        <a:buNone/>
                      </a:pPr>
                      <a:r>
                        <a:rPr lang="en-US">
                          <a:solidFill>
                            <a:schemeClr val="accent2"/>
                          </a:solidFill>
                        </a:rPr>
                        <a:t>GS</a:t>
                      </a:r>
                    </a:p>
                  </a:txBody>
                  <a:tcPr/>
                </a:tc>
                <a:tc>
                  <a:txBody>
                    <a:bodyPr/>
                    <a:lstStyle/>
                    <a:p>
                      <a:pPr lvl="0">
                        <a:buNone/>
                      </a:pPr>
                      <a:r>
                        <a:rPr lang="en-US"/>
                        <a:t>7</a:t>
                      </a:r>
                    </a:p>
                  </a:txBody>
                  <a:tcPr/>
                </a:tc>
                <a:tc>
                  <a:txBody>
                    <a:bodyPr/>
                    <a:lstStyle/>
                    <a:p>
                      <a:pPr lvl="0">
                        <a:buNone/>
                      </a:pPr>
                      <a:r>
                        <a:rPr lang="en-US">
                          <a:solidFill>
                            <a:schemeClr val="accent2"/>
                          </a:solidFill>
                        </a:rPr>
                        <a:t>LO</a:t>
                      </a:r>
                    </a:p>
                  </a:txBody>
                  <a:tcPr/>
                </a:tc>
                <a:tc>
                  <a:txBody>
                    <a:bodyPr/>
                    <a:lstStyle/>
                    <a:p>
                      <a:pPr lvl="0">
                        <a:buNone/>
                      </a:pPr>
                      <a:r>
                        <a:rPr lang="en-US"/>
                        <a:t>G</a:t>
                      </a:r>
                    </a:p>
                  </a:txBody>
                  <a:tcPr/>
                </a:tc>
                <a:extLst>
                  <a:ext uri="{0D108BD9-81ED-4DB2-BD59-A6C34878D82A}">
                    <a16:rowId xmlns:a16="http://schemas.microsoft.com/office/drawing/2014/main" val="3572577192"/>
                  </a:ext>
                </a:extLst>
              </a:tr>
            </a:tbl>
          </a:graphicData>
        </a:graphic>
      </p:graphicFrame>
      <p:sp>
        <p:nvSpPr>
          <p:cNvPr id="6" name="Title 1">
            <a:extLst>
              <a:ext uri="{FF2B5EF4-FFF2-40B4-BE49-F238E27FC236}">
                <a16:creationId xmlns:a16="http://schemas.microsoft.com/office/drawing/2014/main" id="{106EFDEC-F7B4-E3F2-F753-0E4B0EBE378F}"/>
              </a:ext>
            </a:extLst>
          </p:cNvPr>
          <p:cNvSpPr txBox="1">
            <a:spLocks/>
          </p:cNvSpPr>
          <p:nvPr/>
        </p:nvSpPr>
        <p:spPr>
          <a:xfrm>
            <a:off x="5827557" y="649942"/>
            <a:ext cx="2803228" cy="67879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Avenir Next LT Pro" panose="020B05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i="1" err="1">
                <a:latin typeface="Avenir Next LT Pro"/>
              </a:rPr>
              <a:t>Voorbeeld</a:t>
            </a:r>
            <a:r>
              <a:rPr lang="en-US" i="1">
                <a:latin typeface="Avenir Next LT Pro"/>
              </a:rPr>
              <a:t> 1</a:t>
            </a:r>
            <a:endParaRPr lang="en-US" i="1"/>
          </a:p>
        </p:txBody>
      </p:sp>
    </p:spTree>
    <p:extLst>
      <p:ext uri="{BB962C8B-B14F-4D97-AF65-F5344CB8AC3E}">
        <p14:creationId xmlns:p14="http://schemas.microsoft.com/office/powerpoint/2010/main" val="1127256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0A4D-91BB-5A94-D550-DD6290CC5B35}"/>
              </a:ext>
            </a:extLst>
          </p:cNvPr>
          <p:cNvSpPr>
            <a:spLocks noGrp="1"/>
          </p:cNvSpPr>
          <p:nvPr>
            <p:ph type="title"/>
          </p:nvPr>
        </p:nvSpPr>
        <p:spPr/>
        <p:txBody>
          <a:bodyPr/>
          <a:lstStyle/>
          <a:p>
            <a:r>
              <a:rPr lang="en-US">
                <a:latin typeface="Avenir Next LT Pro"/>
              </a:rPr>
              <a:t>C&amp;M</a:t>
            </a:r>
            <a:endParaRPr lang="en-US"/>
          </a:p>
        </p:txBody>
      </p:sp>
      <p:sp>
        <p:nvSpPr>
          <p:cNvPr id="3" name="Content Placeholder 2">
            <a:extLst>
              <a:ext uri="{FF2B5EF4-FFF2-40B4-BE49-F238E27FC236}">
                <a16:creationId xmlns:a16="http://schemas.microsoft.com/office/drawing/2014/main" id="{18350BFE-0C02-9D72-C922-0B08DE221733}"/>
              </a:ext>
            </a:extLst>
          </p:cNvPr>
          <p:cNvSpPr>
            <a:spLocks noGrp="1"/>
          </p:cNvSpPr>
          <p:nvPr>
            <p:ph idx="1"/>
          </p:nvPr>
        </p:nvSpPr>
        <p:spPr/>
        <p:txBody>
          <a:bodyPr vert="horz" lIns="91440" tIns="45720" rIns="91440" bIns="45720" rtlCol="0" anchor="t">
            <a:normAutofit/>
          </a:bodyPr>
          <a:lstStyle/>
          <a:p>
            <a:endParaRPr lang="en-US">
              <a:latin typeface="Avenir Next LT Pro"/>
            </a:endParaRPr>
          </a:p>
          <a:p>
            <a:endParaRPr lang="en-US">
              <a:latin typeface="Avenir Next LT Pro"/>
            </a:endParaRPr>
          </a:p>
        </p:txBody>
      </p:sp>
      <p:graphicFrame>
        <p:nvGraphicFramePr>
          <p:cNvPr id="4" name="Table 3">
            <a:extLst>
              <a:ext uri="{FF2B5EF4-FFF2-40B4-BE49-F238E27FC236}">
                <a16:creationId xmlns:a16="http://schemas.microsoft.com/office/drawing/2014/main" id="{916E2693-3CF9-A647-A02F-DC048B37A88D}"/>
              </a:ext>
            </a:extLst>
          </p:cNvPr>
          <p:cNvGraphicFramePr>
            <a:graphicFrameLocks noGrp="1"/>
          </p:cNvGraphicFramePr>
          <p:nvPr>
            <p:extLst>
              <p:ext uri="{D42A27DB-BD31-4B8C-83A1-F6EECF244321}">
                <p14:modId xmlns:p14="http://schemas.microsoft.com/office/powerpoint/2010/main" val="1980415071"/>
              </p:ext>
            </p:extLst>
          </p:nvPr>
        </p:nvGraphicFramePr>
        <p:xfrm>
          <a:off x="857474" y="1809347"/>
          <a:ext cx="8290769" cy="3713480"/>
        </p:xfrm>
        <a:graphic>
          <a:graphicData uri="http://schemas.openxmlformats.org/drawingml/2006/table">
            <a:tbl>
              <a:tblPr firstRow="1" bandRow="1">
                <a:tableStyleId>{5C22544A-7EE6-4342-B048-85BDC9FD1C3A}</a:tableStyleId>
              </a:tblPr>
              <a:tblGrid>
                <a:gridCol w="2301836">
                  <a:extLst>
                    <a:ext uri="{9D8B030D-6E8A-4147-A177-3AD203B41FA5}">
                      <a16:colId xmlns:a16="http://schemas.microsoft.com/office/drawing/2014/main" val="4231139273"/>
                    </a:ext>
                  </a:extLst>
                </a:gridCol>
                <a:gridCol w="649941">
                  <a:extLst>
                    <a:ext uri="{9D8B030D-6E8A-4147-A177-3AD203B41FA5}">
                      <a16:colId xmlns:a16="http://schemas.microsoft.com/office/drawing/2014/main" val="1162286051"/>
                    </a:ext>
                  </a:extLst>
                </a:gridCol>
                <a:gridCol w="1904999">
                  <a:extLst>
                    <a:ext uri="{9D8B030D-6E8A-4147-A177-3AD203B41FA5}">
                      <a16:colId xmlns:a16="http://schemas.microsoft.com/office/drawing/2014/main" val="282508961"/>
                    </a:ext>
                  </a:extLst>
                </a:gridCol>
                <a:gridCol w="875956">
                  <a:extLst>
                    <a:ext uri="{9D8B030D-6E8A-4147-A177-3AD203B41FA5}">
                      <a16:colId xmlns:a16="http://schemas.microsoft.com/office/drawing/2014/main" val="459237255"/>
                    </a:ext>
                  </a:extLst>
                </a:gridCol>
                <a:gridCol w="1749665">
                  <a:extLst>
                    <a:ext uri="{9D8B030D-6E8A-4147-A177-3AD203B41FA5}">
                      <a16:colId xmlns:a16="http://schemas.microsoft.com/office/drawing/2014/main" val="1432623654"/>
                    </a:ext>
                  </a:extLst>
                </a:gridCol>
                <a:gridCol w="808372">
                  <a:extLst>
                    <a:ext uri="{9D8B030D-6E8A-4147-A177-3AD203B41FA5}">
                      <a16:colId xmlns:a16="http://schemas.microsoft.com/office/drawing/2014/main" val="4267361774"/>
                    </a:ext>
                  </a:extLst>
                </a:gridCol>
              </a:tblGrid>
              <a:tr h="370840">
                <a:tc>
                  <a:txBody>
                    <a:bodyPr/>
                    <a:lstStyle/>
                    <a:p>
                      <a:r>
                        <a:rPr lang="en-US" err="1"/>
                        <a:t>Gemeenschappelijk</a:t>
                      </a:r>
                      <a:r>
                        <a:rPr lang="en-US"/>
                        <a:t> </a:t>
                      </a:r>
                      <a:r>
                        <a:rPr lang="en-US" err="1"/>
                        <a:t>deel</a:t>
                      </a:r>
                      <a:r>
                        <a:rPr lang="en-US"/>
                        <a:t> + 1 KT</a:t>
                      </a:r>
                    </a:p>
                  </a:txBody>
                  <a:tcPr/>
                </a:tc>
                <a:tc>
                  <a:txBody>
                    <a:bodyPr/>
                    <a:lstStyle/>
                    <a:p>
                      <a:endParaRPr lang="en-US" err="1"/>
                    </a:p>
                  </a:txBody>
                  <a:tcPr/>
                </a:tc>
                <a:tc>
                  <a:txBody>
                    <a:bodyPr/>
                    <a:lstStyle/>
                    <a:p>
                      <a:pPr lvl="0">
                        <a:buNone/>
                      </a:pPr>
                      <a:r>
                        <a:rPr lang="en-US"/>
                        <a:t>Profieldeel</a:t>
                      </a:r>
                    </a:p>
                    <a:p>
                      <a:pPr lvl="0">
                        <a:buNone/>
                      </a:pPr>
                      <a:r>
                        <a:rPr lang="en-US"/>
                        <a:t>(4 vakken)</a:t>
                      </a:r>
                    </a:p>
                  </a:txBody>
                  <a:tcPr/>
                </a:tc>
                <a:tc>
                  <a:txBody>
                    <a:bodyPr/>
                    <a:lstStyle/>
                    <a:p>
                      <a:pPr lvl="0">
                        <a:buNone/>
                      </a:pPr>
                      <a:endParaRPr lang="en-US"/>
                    </a:p>
                  </a:txBody>
                  <a:tcPr/>
                </a:tc>
                <a:tc>
                  <a:txBody>
                    <a:bodyPr/>
                    <a:lstStyle/>
                    <a:p>
                      <a:pPr lvl="0">
                        <a:buNone/>
                      </a:pPr>
                      <a:r>
                        <a:rPr lang="en-US"/>
                        <a:t>Vrije deel</a:t>
                      </a:r>
                    </a:p>
                    <a:p>
                      <a:pPr lvl="0">
                        <a:buNone/>
                      </a:pPr>
                      <a:r>
                        <a:rPr lang="en-US"/>
                        <a:t>(2 vakken)</a:t>
                      </a:r>
                    </a:p>
                  </a:txBody>
                  <a:tcPr/>
                </a:tc>
                <a:tc>
                  <a:txBody>
                    <a:bodyPr/>
                    <a:lstStyle/>
                    <a:p>
                      <a:pPr lvl="0">
                        <a:buNone/>
                      </a:pPr>
                      <a:endParaRPr lang="en-US"/>
                    </a:p>
                  </a:txBody>
                  <a:tcPr/>
                </a:tc>
                <a:extLst>
                  <a:ext uri="{0D108BD9-81ED-4DB2-BD59-A6C34878D82A}">
                    <a16:rowId xmlns:a16="http://schemas.microsoft.com/office/drawing/2014/main" val="213966759"/>
                  </a:ext>
                </a:extLst>
              </a:tr>
              <a:tr h="370840">
                <a:tc>
                  <a:txBody>
                    <a:bodyPr/>
                    <a:lstStyle/>
                    <a:p>
                      <a:r>
                        <a:rPr lang="en-US"/>
                        <a:t>Nederlands</a:t>
                      </a:r>
                      <a:endParaRPr lang="en-US" err="1"/>
                    </a:p>
                  </a:txBody>
                  <a:tcPr/>
                </a:tc>
                <a:tc>
                  <a:txBody>
                    <a:bodyPr/>
                    <a:lstStyle/>
                    <a:p>
                      <a:r>
                        <a:rPr lang="en-US"/>
                        <a:t>7</a:t>
                      </a:r>
                    </a:p>
                  </a:txBody>
                  <a:tcPr/>
                </a:tc>
                <a:tc>
                  <a:txBody>
                    <a:bodyPr/>
                    <a:lstStyle/>
                    <a:p>
                      <a:pPr lvl="0">
                        <a:buNone/>
                      </a:pPr>
                      <a:r>
                        <a:rPr lang="en-US"/>
                        <a:t>Geschiedenis</a:t>
                      </a:r>
                      <a:endParaRPr lang="en-US" err="1"/>
                    </a:p>
                  </a:txBody>
                  <a:tcPr/>
                </a:tc>
                <a:tc>
                  <a:txBody>
                    <a:bodyPr/>
                    <a:lstStyle/>
                    <a:p>
                      <a:pPr lvl="0">
                        <a:buNone/>
                      </a:pPr>
                      <a:r>
                        <a:rPr lang="en-US"/>
                        <a:t>7</a:t>
                      </a:r>
                    </a:p>
                  </a:txBody>
                  <a:tcPr/>
                </a:tc>
                <a:tc>
                  <a:txBody>
                    <a:bodyPr/>
                    <a:lstStyle/>
                    <a:p>
                      <a:pPr lvl="0">
                        <a:buNone/>
                      </a:pPr>
                      <a:r>
                        <a:rPr lang="en-US"/>
                        <a:t>Frans</a:t>
                      </a:r>
                    </a:p>
                  </a:txBody>
                  <a:tcPr/>
                </a:tc>
                <a:tc>
                  <a:txBody>
                    <a:bodyPr/>
                    <a:lstStyle/>
                    <a:p>
                      <a:pPr lvl="0">
                        <a:buNone/>
                      </a:pPr>
                      <a:r>
                        <a:rPr lang="en-US"/>
                        <a:t>9</a:t>
                      </a:r>
                    </a:p>
                  </a:txBody>
                  <a:tcPr/>
                </a:tc>
                <a:extLst>
                  <a:ext uri="{0D108BD9-81ED-4DB2-BD59-A6C34878D82A}">
                    <a16:rowId xmlns:a16="http://schemas.microsoft.com/office/drawing/2014/main" val="2506324520"/>
                  </a:ext>
                </a:extLst>
              </a:tr>
              <a:tr h="370840">
                <a:tc>
                  <a:txBody>
                    <a:bodyPr/>
                    <a:lstStyle/>
                    <a:p>
                      <a:r>
                        <a:rPr lang="en-US"/>
                        <a:t>Engels</a:t>
                      </a:r>
                    </a:p>
                  </a:txBody>
                  <a:tcPr/>
                </a:tc>
                <a:tc>
                  <a:txBody>
                    <a:bodyPr/>
                    <a:lstStyle/>
                    <a:p>
                      <a:r>
                        <a:rPr lang="en-US"/>
                        <a:t>8</a:t>
                      </a:r>
                    </a:p>
                  </a:txBody>
                  <a:tcPr/>
                </a:tc>
                <a:tc>
                  <a:txBody>
                    <a:bodyPr/>
                    <a:lstStyle/>
                    <a:p>
                      <a:pPr lvl="0">
                        <a:buNone/>
                      </a:pPr>
                      <a:r>
                        <a:rPr lang="en-US"/>
                        <a:t>Wiskunde </a:t>
                      </a:r>
                      <a:r>
                        <a:rPr lang="en-US">
                          <a:solidFill>
                            <a:srgbClr val="0070C0"/>
                          </a:solidFill>
                        </a:rPr>
                        <a:t>A </a:t>
                      </a:r>
                      <a:r>
                        <a:rPr lang="en-US">
                          <a:solidFill>
                            <a:schemeClr val="tx1"/>
                          </a:solidFill>
                        </a:rPr>
                        <a:t>(of B)</a:t>
                      </a:r>
                    </a:p>
                  </a:txBody>
                  <a:tcPr/>
                </a:tc>
                <a:tc>
                  <a:txBody>
                    <a:bodyPr/>
                    <a:lstStyle/>
                    <a:p>
                      <a:pPr lvl="0">
                        <a:buNone/>
                      </a:pPr>
                      <a:r>
                        <a:rPr lang="en-US"/>
                        <a:t>6</a:t>
                      </a:r>
                    </a:p>
                  </a:txBody>
                  <a:tcPr/>
                </a:tc>
                <a:tc>
                  <a:txBody>
                    <a:bodyPr/>
                    <a:lstStyle/>
                    <a:p>
                      <a:pPr lvl="0">
                        <a:buNone/>
                      </a:pPr>
                      <a:r>
                        <a:rPr lang="en-US" err="1"/>
                        <a:t>Beeldende</a:t>
                      </a:r>
                      <a:r>
                        <a:rPr lang="en-US"/>
                        <a:t> V</a:t>
                      </a:r>
                    </a:p>
                  </a:txBody>
                  <a:tcPr/>
                </a:tc>
                <a:tc>
                  <a:txBody>
                    <a:bodyPr/>
                    <a:lstStyle/>
                    <a:p>
                      <a:pPr lvl="0">
                        <a:buNone/>
                      </a:pPr>
                      <a:r>
                        <a:rPr lang="en-US"/>
                        <a:t>8</a:t>
                      </a:r>
                    </a:p>
                  </a:txBody>
                  <a:tcPr/>
                </a:tc>
                <a:extLst>
                  <a:ext uri="{0D108BD9-81ED-4DB2-BD59-A6C34878D82A}">
                    <a16:rowId xmlns:a16="http://schemas.microsoft.com/office/drawing/2014/main" val="3181592406"/>
                  </a:ext>
                </a:extLst>
              </a:tr>
              <a:tr h="370840">
                <a:tc>
                  <a:txBody>
                    <a:bodyPr/>
                    <a:lstStyle/>
                    <a:p>
                      <a:r>
                        <a:rPr lang="en-US"/>
                        <a:t>Grieks</a:t>
                      </a:r>
                      <a:endParaRPr lang="en-US" err="1"/>
                    </a:p>
                  </a:txBody>
                  <a:tcPr/>
                </a:tc>
                <a:tc>
                  <a:txBody>
                    <a:bodyPr/>
                    <a:lstStyle/>
                    <a:p>
                      <a:r>
                        <a:rPr lang="en-US"/>
                        <a:t>8</a:t>
                      </a:r>
                    </a:p>
                  </a:txBody>
                  <a:tcPr/>
                </a:tc>
                <a:tc>
                  <a:txBody>
                    <a:bodyPr/>
                    <a:lstStyle/>
                    <a:p>
                      <a:pPr lvl="0">
                        <a:buNone/>
                      </a:pPr>
                      <a:r>
                        <a:rPr lang="en-US"/>
                        <a:t>Aardrijkskunde</a:t>
                      </a:r>
                      <a:endParaRPr lang="en-US" err="1"/>
                    </a:p>
                  </a:txBody>
                  <a:tcPr/>
                </a:tc>
                <a:tc>
                  <a:txBody>
                    <a:bodyPr/>
                    <a:lstStyle/>
                    <a:p>
                      <a:pPr lvl="0">
                        <a:buNone/>
                      </a:pPr>
                      <a:r>
                        <a:rPr lang="en-US"/>
                        <a:t>7</a:t>
                      </a:r>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541188149"/>
                  </a:ext>
                </a:extLst>
              </a:tr>
              <a:tr h="370840">
                <a:tc>
                  <a:txBody>
                    <a:bodyPr/>
                    <a:lstStyle/>
                    <a:p>
                      <a:endParaRPr lang="en-US"/>
                    </a:p>
                  </a:txBody>
                  <a:tcPr/>
                </a:tc>
                <a:tc>
                  <a:txBody>
                    <a:bodyPr/>
                    <a:lstStyle/>
                    <a:p>
                      <a:endParaRPr lang="en-US"/>
                    </a:p>
                  </a:txBody>
                  <a:tcPr/>
                </a:tc>
                <a:tc>
                  <a:txBody>
                    <a:bodyPr/>
                    <a:lstStyle/>
                    <a:p>
                      <a:pPr lvl="0">
                        <a:buNone/>
                      </a:pPr>
                      <a:r>
                        <a:rPr lang="en-US">
                          <a:solidFill>
                            <a:srgbClr val="0070C0"/>
                          </a:solidFill>
                        </a:rPr>
                        <a:t>Filosofie</a:t>
                      </a:r>
                      <a:endParaRPr lang="en-US" err="1">
                        <a:solidFill>
                          <a:srgbClr val="0070C0"/>
                        </a:solidFill>
                      </a:endParaRPr>
                    </a:p>
                  </a:txBody>
                  <a:tcPr/>
                </a:tc>
                <a:tc>
                  <a:txBody>
                    <a:bodyPr/>
                    <a:lstStyle/>
                    <a:p>
                      <a:pPr lvl="0">
                        <a:buNone/>
                      </a:pPr>
                      <a:r>
                        <a:rPr lang="en-US"/>
                        <a:t>?</a:t>
                      </a:r>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2692701325"/>
                  </a:ext>
                </a:extLst>
              </a:tr>
              <a:tr h="370840">
                <a:tc>
                  <a:txBody>
                    <a:bodyPr/>
                    <a:lstStyle/>
                    <a:p>
                      <a:endParaRPr lang="en-US"/>
                    </a:p>
                  </a:txBody>
                  <a:tcPr/>
                </a:tc>
                <a:tc>
                  <a:txBody>
                    <a:bodyPr/>
                    <a:lstStyle/>
                    <a:p>
                      <a:endParaRPr lang="en-US"/>
                    </a:p>
                  </a:txBody>
                  <a:tcPr/>
                </a:tc>
                <a:tc>
                  <a:txBody>
                    <a:bodyPr/>
                    <a:lstStyle/>
                    <a:p>
                      <a:pPr lvl="0">
                        <a:buNone/>
                      </a:pPr>
                      <a:r>
                        <a:rPr lang="en-US" sz="1600" i="1">
                          <a:solidFill>
                            <a:srgbClr val="0070C0"/>
                          </a:solidFill>
                        </a:rPr>
                        <a:t>(of bv, drama, mu, du, fa, la)</a:t>
                      </a:r>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1544990000"/>
                  </a:ext>
                </a:extLst>
              </a:tr>
              <a:tr h="370840">
                <a:tc>
                  <a:txBody>
                    <a:bodyPr/>
                    <a:lstStyle/>
                    <a:p>
                      <a:r>
                        <a:rPr lang="en-US" b="1">
                          <a:solidFill>
                            <a:srgbClr val="0070C0"/>
                          </a:solidFill>
                        </a:rPr>
                        <a:t>Contractvak</a:t>
                      </a:r>
                      <a:endParaRPr lang="en-US" b="1" err="1">
                        <a:solidFill>
                          <a:srgbClr val="0070C0"/>
                        </a:solidFill>
                      </a:endParaRPr>
                    </a:p>
                  </a:txBody>
                  <a:tcPr/>
                </a:tc>
                <a:tc>
                  <a:txBody>
                    <a:bodyPr/>
                    <a:lstStyle/>
                    <a:p>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4212143212"/>
                  </a:ext>
                </a:extLst>
              </a:tr>
              <a:tr h="370840">
                <a:tc>
                  <a:txBody>
                    <a:bodyPr/>
                    <a:lstStyle/>
                    <a:p>
                      <a:endParaRPr lang="en-US"/>
                    </a:p>
                  </a:txBody>
                  <a:tcPr/>
                </a:tc>
                <a:tc>
                  <a:txBody>
                    <a:bodyPr/>
                    <a:lstStyle/>
                    <a:p>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1317423376"/>
                  </a:ext>
                </a:extLst>
              </a:tr>
            </a:tbl>
          </a:graphicData>
        </a:graphic>
      </p:graphicFrame>
      <p:cxnSp>
        <p:nvCxnSpPr>
          <p:cNvPr id="6" name="Rechte verbindingslijn 5">
            <a:extLst>
              <a:ext uri="{FF2B5EF4-FFF2-40B4-BE49-F238E27FC236}">
                <a16:creationId xmlns:a16="http://schemas.microsoft.com/office/drawing/2014/main" id="{3845C3E9-57E8-E197-5E47-D89333EBA11A}"/>
              </a:ext>
            </a:extLst>
          </p:cNvPr>
          <p:cNvCxnSpPr/>
          <p:nvPr/>
        </p:nvCxnSpPr>
        <p:spPr>
          <a:xfrm>
            <a:off x="6680200" y="2641600"/>
            <a:ext cx="2095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ep 10">
            <a:extLst>
              <a:ext uri="{FF2B5EF4-FFF2-40B4-BE49-F238E27FC236}">
                <a16:creationId xmlns:a16="http://schemas.microsoft.com/office/drawing/2014/main" id="{CDC5F120-7FEF-9A39-2F99-4133D1F314A8}"/>
              </a:ext>
            </a:extLst>
          </p:cNvPr>
          <p:cNvGrpSpPr/>
          <p:nvPr/>
        </p:nvGrpSpPr>
        <p:grpSpPr>
          <a:xfrm>
            <a:off x="6592541" y="3468721"/>
            <a:ext cx="2183159" cy="369332"/>
            <a:chOff x="6592541" y="3468721"/>
            <a:chExt cx="2183159" cy="369332"/>
          </a:xfrm>
        </p:grpSpPr>
        <p:sp>
          <p:nvSpPr>
            <p:cNvPr id="7" name="Tekstvak 6">
              <a:extLst>
                <a:ext uri="{FF2B5EF4-FFF2-40B4-BE49-F238E27FC236}">
                  <a16:creationId xmlns:a16="http://schemas.microsoft.com/office/drawing/2014/main" id="{2235FB1D-9BEF-5345-6328-E365DD61BC2B}"/>
                </a:ext>
              </a:extLst>
            </p:cNvPr>
            <p:cNvSpPr txBox="1"/>
            <p:nvPr/>
          </p:nvSpPr>
          <p:spPr>
            <a:xfrm>
              <a:off x="6592541" y="3469238"/>
              <a:ext cx="1600200" cy="368298"/>
            </a:xfrm>
            <a:prstGeom prst="rect">
              <a:avLst/>
            </a:prstGeom>
            <a:noFill/>
          </p:spPr>
          <p:txBody>
            <a:bodyPr wrap="square" rtlCol="0">
              <a:spAutoFit/>
            </a:bodyPr>
            <a:lstStyle/>
            <a:p>
              <a:r>
                <a:rPr lang="nl-NL"/>
                <a:t>Economie</a:t>
              </a:r>
            </a:p>
          </p:txBody>
        </p:sp>
        <p:sp>
          <p:nvSpPr>
            <p:cNvPr id="8" name="Tekstvak 7">
              <a:extLst>
                <a:ext uri="{FF2B5EF4-FFF2-40B4-BE49-F238E27FC236}">
                  <a16:creationId xmlns:a16="http://schemas.microsoft.com/office/drawing/2014/main" id="{8D583BC7-1F7F-E619-FB2D-0A1F350B82D8}"/>
                </a:ext>
              </a:extLst>
            </p:cNvPr>
            <p:cNvSpPr txBox="1"/>
            <p:nvPr/>
          </p:nvSpPr>
          <p:spPr>
            <a:xfrm>
              <a:off x="8357841" y="3468721"/>
              <a:ext cx="417859" cy="369332"/>
            </a:xfrm>
            <a:prstGeom prst="rect">
              <a:avLst/>
            </a:prstGeom>
            <a:noFill/>
          </p:spPr>
          <p:txBody>
            <a:bodyPr wrap="square" rtlCol="0">
              <a:spAutoFit/>
            </a:bodyPr>
            <a:lstStyle/>
            <a:p>
              <a:r>
                <a:rPr lang="nl-NL"/>
                <a:t>6</a:t>
              </a:r>
            </a:p>
          </p:txBody>
        </p:sp>
      </p:grpSp>
      <p:grpSp>
        <p:nvGrpSpPr>
          <p:cNvPr id="12" name="Groep 11">
            <a:extLst>
              <a:ext uri="{FF2B5EF4-FFF2-40B4-BE49-F238E27FC236}">
                <a16:creationId xmlns:a16="http://schemas.microsoft.com/office/drawing/2014/main" id="{0568F166-6D71-BCC4-ACD8-D8E01D685063}"/>
              </a:ext>
            </a:extLst>
          </p:cNvPr>
          <p:cNvGrpSpPr/>
          <p:nvPr/>
        </p:nvGrpSpPr>
        <p:grpSpPr>
          <a:xfrm>
            <a:off x="905272" y="5175716"/>
            <a:ext cx="3883869" cy="368298"/>
            <a:chOff x="905272" y="5175716"/>
            <a:chExt cx="3883869" cy="368298"/>
          </a:xfrm>
        </p:grpSpPr>
        <p:sp>
          <p:nvSpPr>
            <p:cNvPr id="9" name="Tekstvak 8">
              <a:extLst>
                <a:ext uri="{FF2B5EF4-FFF2-40B4-BE49-F238E27FC236}">
                  <a16:creationId xmlns:a16="http://schemas.microsoft.com/office/drawing/2014/main" id="{5F7721D8-027A-00E1-42FB-0E40B8EC1FCF}"/>
                </a:ext>
              </a:extLst>
            </p:cNvPr>
            <p:cNvSpPr txBox="1"/>
            <p:nvPr/>
          </p:nvSpPr>
          <p:spPr>
            <a:xfrm>
              <a:off x="905272" y="5175716"/>
              <a:ext cx="1600200" cy="368298"/>
            </a:xfrm>
            <a:prstGeom prst="rect">
              <a:avLst/>
            </a:prstGeom>
            <a:noFill/>
          </p:spPr>
          <p:txBody>
            <a:bodyPr wrap="square" rtlCol="0">
              <a:spAutoFit/>
            </a:bodyPr>
            <a:lstStyle/>
            <a:p>
              <a:r>
                <a:rPr lang="nl-NL"/>
                <a:t>Frans</a:t>
              </a:r>
            </a:p>
          </p:txBody>
        </p:sp>
        <p:sp>
          <p:nvSpPr>
            <p:cNvPr id="10" name="Tekstvak 9">
              <a:extLst>
                <a:ext uri="{FF2B5EF4-FFF2-40B4-BE49-F238E27FC236}">
                  <a16:creationId xmlns:a16="http://schemas.microsoft.com/office/drawing/2014/main" id="{A42057B6-6600-16EB-92F4-E23FA5853DBB}"/>
                </a:ext>
              </a:extLst>
            </p:cNvPr>
            <p:cNvSpPr txBox="1"/>
            <p:nvPr/>
          </p:nvSpPr>
          <p:spPr>
            <a:xfrm>
              <a:off x="3188941" y="5175716"/>
              <a:ext cx="1600200" cy="368298"/>
            </a:xfrm>
            <a:prstGeom prst="rect">
              <a:avLst/>
            </a:prstGeom>
            <a:noFill/>
          </p:spPr>
          <p:txBody>
            <a:bodyPr wrap="square" rtlCol="0">
              <a:spAutoFit/>
            </a:bodyPr>
            <a:lstStyle/>
            <a:p>
              <a:r>
                <a:rPr lang="nl-NL"/>
                <a:t>9</a:t>
              </a:r>
            </a:p>
          </p:txBody>
        </p:sp>
      </p:grpSp>
      <p:sp>
        <p:nvSpPr>
          <p:cNvPr id="14" name="Tekstvak 13">
            <a:extLst>
              <a:ext uri="{FF2B5EF4-FFF2-40B4-BE49-F238E27FC236}">
                <a16:creationId xmlns:a16="http://schemas.microsoft.com/office/drawing/2014/main" id="{D49A1455-B0E7-55DA-85C7-ACCB6715F496}"/>
              </a:ext>
            </a:extLst>
          </p:cNvPr>
          <p:cNvSpPr txBox="1"/>
          <p:nvPr/>
        </p:nvSpPr>
        <p:spPr>
          <a:xfrm>
            <a:off x="1895918" y="601113"/>
            <a:ext cx="6108700" cy="646331"/>
          </a:xfrm>
          <a:prstGeom prst="rect">
            <a:avLst/>
          </a:prstGeom>
          <a:noFill/>
        </p:spPr>
        <p:txBody>
          <a:bodyPr wrap="square">
            <a:spAutoFit/>
          </a:bodyPr>
          <a:lstStyle/>
          <a:p>
            <a:r>
              <a:rPr lang="en-US" sz="3600">
                <a:solidFill>
                  <a:schemeClr val="accent1"/>
                </a:solidFill>
                <a:latin typeface="Avenir Next LT Pro"/>
              </a:rPr>
              <a:t>+ E&amp;M</a:t>
            </a:r>
            <a:endParaRPr lang="nl-NL" sz="3600">
              <a:solidFill>
                <a:schemeClr val="accent1"/>
              </a:solidFill>
            </a:endParaRPr>
          </a:p>
        </p:txBody>
      </p:sp>
    </p:spTree>
    <p:extLst>
      <p:ext uri="{BB962C8B-B14F-4D97-AF65-F5344CB8AC3E}">
        <p14:creationId xmlns:p14="http://schemas.microsoft.com/office/powerpoint/2010/main" val="324293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86A67-1439-4CEE-A8E9-AC26218BBDE9}"/>
              </a:ext>
            </a:extLst>
          </p:cNvPr>
          <p:cNvSpPr>
            <a:spLocks noGrp="1"/>
          </p:cNvSpPr>
          <p:nvPr>
            <p:ph type="title"/>
          </p:nvPr>
        </p:nvSpPr>
        <p:spPr/>
        <p:txBody>
          <a:bodyPr/>
          <a:lstStyle/>
          <a:p>
            <a:r>
              <a:rPr lang="nl-NL" b="1">
                <a:solidFill>
                  <a:srgbClr val="2B428F"/>
                </a:solidFill>
              </a:rPr>
              <a:t>Programma</a:t>
            </a:r>
          </a:p>
        </p:txBody>
      </p:sp>
      <p:sp>
        <p:nvSpPr>
          <p:cNvPr id="13" name="Tijdelijke aanduiding voor inhoud 12">
            <a:extLst>
              <a:ext uri="{FF2B5EF4-FFF2-40B4-BE49-F238E27FC236}">
                <a16:creationId xmlns:a16="http://schemas.microsoft.com/office/drawing/2014/main" id="{B55B770F-36EA-CC3E-D4FC-F09415E24E34}"/>
              </a:ext>
            </a:extLst>
          </p:cNvPr>
          <p:cNvSpPr>
            <a:spLocks noGrp="1"/>
          </p:cNvSpPr>
          <p:nvPr>
            <p:ph idx="1"/>
          </p:nvPr>
        </p:nvSpPr>
        <p:spPr/>
        <p:txBody>
          <a:bodyPr/>
          <a:lstStyle/>
          <a:p>
            <a:endParaRPr lang="nl-NL"/>
          </a:p>
        </p:txBody>
      </p:sp>
      <mc:AlternateContent xmlns:mc="http://schemas.openxmlformats.org/markup-compatibility/2006">
        <mc:Choice xmlns:psuz="http://schemas.microsoft.com/office/powerpoint/2016/summaryzoom" Requires="psuz">
          <p:graphicFrame>
            <p:nvGraphicFramePr>
              <p:cNvPr id="5" name="Overzichtzoom 4">
                <a:extLst>
                  <a:ext uri="{FF2B5EF4-FFF2-40B4-BE49-F238E27FC236}">
                    <a16:creationId xmlns:a16="http://schemas.microsoft.com/office/drawing/2014/main" id="{2F73EC4B-ACDB-4C63-BD55-C4E88534311E}"/>
                  </a:ext>
                </a:extLst>
              </p:cNvPr>
              <p:cNvGraphicFramePr>
                <a:graphicFrameLocks noChangeAspect="1"/>
              </p:cNvGraphicFramePr>
              <p:nvPr>
                <p:extLst>
                  <p:ext uri="{D42A27DB-BD31-4B8C-83A1-F6EECF244321}">
                    <p14:modId xmlns:p14="http://schemas.microsoft.com/office/powerpoint/2010/main" val="2225740977"/>
                  </p:ext>
                </p:extLst>
              </p:nvPr>
            </p:nvGraphicFramePr>
            <p:xfrm>
              <a:off x="251615" y="1719079"/>
              <a:ext cx="11688767" cy="4734340"/>
            </p:xfrm>
            <a:graphic>
              <a:graphicData uri="http://schemas.microsoft.com/office/powerpoint/2016/summaryzoom">
                <psuz:summaryZm>
                  <psuz:summaryZmObj sectionId="{6D1B2685-EDFC-40AB-8DB5-6BB82AF7475E}">
                    <psuz:zmPr id="{A87852F8-4F5A-4F91-9D58-6ACE931EF4A4}" transitionDur="1000">
                      <p166:blipFill xmlns:p166="http://schemas.microsoft.com/office/powerpoint/2016/6/main">
                        <a:blip r:embed="rId2"/>
                        <a:stretch>
                          <a:fillRect/>
                        </a:stretch>
                      </p166:blipFill>
                      <p166:spPr xmlns:p166="http://schemas.microsoft.com/office/powerpoint/2016/6/main">
                        <a:xfrm>
                          <a:off x="1962225" y="142030"/>
                          <a:ext cx="2524981" cy="1420302"/>
                        </a:xfrm>
                        <a:prstGeom prst="rect">
                          <a:avLst/>
                        </a:prstGeom>
                        <a:ln w="3175">
                          <a:solidFill>
                            <a:prstClr val="ltGray"/>
                          </a:solidFill>
                        </a:ln>
                      </p166:spPr>
                    </psuz:zmPr>
                  </psuz:summaryZmObj>
                  <psuz:summaryZmObj sectionId="{5BDB4FD0-FA4F-4923-8FDF-247621D2A7F2}">
                    <psuz:zmPr id="{BCB6075C-996B-419D-93AA-D17A2AD8734C}" transitionDur="1000">
                      <p166:blipFill xmlns:p166="http://schemas.microsoft.com/office/powerpoint/2016/6/main">
                        <a:blip r:embed="rId3"/>
                        <a:stretch>
                          <a:fillRect/>
                        </a:stretch>
                      </p166:blipFill>
                      <p166:spPr xmlns:p166="http://schemas.microsoft.com/office/powerpoint/2016/6/main">
                        <a:xfrm>
                          <a:off x="4581893" y="142030"/>
                          <a:ext cx="2524981" cy="1420302"/>
                        </a:xfrm>
                        <a:prstGeom prst="rect">
                          <a:avLst/>
                        </a:prstGeom>
                        <a:ln w="3175">
                          <a:solidFill>
                            <a:prstClr val="ltGray"/>
                          </a:solidFill>
                        </a:ln>
                      </p166:spPr>
                    </psuz:zmPr>
                  </psuz:summaryZmObj>
                  <psuz:summaryZmObj sectionId="{88156B63-1288-4633-ADD5-1E0F4750009B}">
                    <psuz:zmPr id="{6724DCCF-303B-4C99-B8C7-CF75EFB741E3}" transitionDur="1000">
                      <p166:blipFill xmlns:p166="http://schemas.microsoft.com/office/powerpoint/2016/6/main">
                        <a:blip r:embed="rId4"/>
                        <a:stretch>
                          <a:fillRect/>
                        </a:stretch>
                      </p166:blipFill>
                      <p166:spPr xmlns:p166="http://schemas.microsoft.com/office/powerpoint/2016/6/main">
                        <a:xfrm>
                          <a:off x="7201561" y="142030"/>
                          <a:ext cx="2524981" cy="1420302"/>
                        </a:xfrm>
                        <a:prstGeom prst="rect">
                          <a:avLst/>
                        </a:prstGeom>
                        <a:ln w="3175">
                          <a:solidFill>
                            <a:prstClr val="ltGray"/>
                          </a:solidFill>
                        </a:ln>
                      </p166:spPr>
                    </psuz:zmPr>
                  </psuz:summaryZmObj>
                  <psuz:summaryZmObj sectionId="{382EEEF0-834E-49D4-B27F-B6501BCA7E7E}">
                    <psuz:zmPr id="{B983E483-911E-4C77-B81E-8EB036083422}" transitionDur="1000">
                      <p166:blipFill xmlns:p166="http://schemas.microsoft.com/office/powerpoint/2016/6/main">
                        <a:blip r:embed="rId5"/>
                        <a:stretch>
                          <a:fillRect/>
                        </a:stretch>
                      </p166:blipFill>
                      <p166:spPr xmlns:p166="http://schemas.microsoft.com/office/powerpoint/2016/6/main">
                        <a:xfrm>
                          <a:off x="1962225" y="1657019"/>
                          <a:ext cx="2524981" cy="1420302"/>
                        </a:xfrm>
                        <a:prstGeom prst="rect">
                          <a:avLst/>
                        </a:prstGeom>
                        <a:ln w="3175">
                          <a:solidFill>
                            <a:prstClr val="ltGray"/>
                          </a:solidFill>
                        </a:ln>
                      </p166:spPr>
                    </psuz:zmPr>
                  </psuz:summaryZmObj>
                  <psuz:summaryZmObj sectionId="{ECB91DAD-DF68-425E-82C6-183CF163335E}">
                    <psuz:zmPr id="{1F442F92-51FD-4D3D-935F-91A0C9CF6369}" transitionDur="1000">
                      <p166:blipFill xmlns:p166="http://schemas.microsoft.com/office/powerpoint/2016/6/main">
                        <a:blip r:embed="rId3"/>
                        <a:stretch>
                          <a:fillRect/>
                        </a:stretch>
                      </p166:blipFill>
                      <p166:spPr xmlns:p166="http://schemas.microsoft.com/office/powerpoint/2016/6/main">
                        <a:xfrm>
                          <a:off x="4581893" y="1657019"/>
                          <a:ext cx="2524981" cy="1420302"/>
                        </a:xfrm>
                        <a:prstGeom prst="rect">
                          <a:avLst/>
                        </a:prstGeom>
                        <a:ln w="3175">
                          <a:solidFill>
                            <a:prstClr val="ltGray"/>
                          </a:solidFill>
                        </a:ln>
                      </p166:spPr>
                    </psuz:zmPr>
                  </psuz:summaryZmObj>
                  <psuz:summaryZmObj sectionId="{E224F67A-1F3A-4446-A6C9-75DB8406D30B}">
                    <psuz:zmPr id="{3B165608-1164-442E-824A-F18926CAF8BD}" transitionDur="1000">
                      <p166:blipFill xmlns:p166="http://schemas.microsoft.com/office/powerpoint/2016/6/main">
                        <a:blip r:embed="rId6"/>
                        <a:stretch>
                          <a:fillRect/>
                        </a:stretch>
                      </p166:blipFill>
                      <p166:spPr xmlns:p166="http://schemas.microsoft.com/office/powerpoint/2016/6/main">
                        <a:xfrm>
                          <a:off x="7201561" y="1657019"/>
                          <a:ext cx="2524981" cy="1420302"/>
                        </a:xfrm>
                        <a:prstGeom prst="rect">
                          <a:avLst/>
                        </a:prstGeom>
                        <a:ln w="3175">
                          <a:solidFill>
                            <a:prstClr val="ltGray"/>
                          </a:solidFill>
                        </a:ln>
                      </p166:spPr>
                    </psuz:zmPr>
                  </psuz:summaryZmObj>
                  <psuz:summaryZmObj sectionId="{DB481603-EC9E-41A4-ACA4-19F433715E48}">
                    <psuz:zmPr id="{5AB74042-2192-47C6-9A08-EC37B7AD5471}" transitionDur="1000">
                      <p166:blipFill xmlns:p166="http://schemas.microsoft.com/office/powerpoint/2016/6/main">
                        <a:blip r:embed="rId3"/>
                        <a:stretch>
                          <a:fillRect/>
                        </a:stretch>
                      </p166:blipFill>
                      <p166:spPr xmlns:p166="http://schemas.microsoft.com/office/powerpoint/2016/6/main">
                        <a:xfrm>
                          <a:off x="1962225" y="3172008"/>
                          <a:ext cx="2524981" cy="1420302"/>
                        </a:xfrm>
                        <a:prstGeom prst="rect">
                          <a:avLst/>
                        </a:prstGeom>
                        <a:ln w="3175">
                          <a:solidFill>
                            <a:prstClr val="ltGray"/>
                          </a:solidFill>
                        </a:ln>
                      </p166:spPr>
                    </psuz:zmPr>
                  </psuz:summaryZmObj>
                  <psuz:summaryZmObj sectionId="{A7CBDD2D-BB31-47DA-8672-174C1AA3DB84}">
                    <psuz:zmPr id="{457000FF-206B-4D1E-AC4E-B50E9918F96D}" transitionDur="1000">
                      <p166:blipFill xmlns:p166="http://schemas.microsoft.com/office/powerpoint/2016/6/main">
                        <a:blip r:embed="rId7"/>
                        <a:stretch>
                          <a:fillRect/>
                        </a:stretch>
                      </p166:blipFill>
                      <p166:spPr xmlns:p166="http://schemas.microsoft.com/office/powerpoint/2016/6/main">
                        <a:xfrm>
                          <a:off x="4581893" y="3172008"/>
                          <a:ext cx="2524981" cy="1420302"/>
                        </a:xfrm>
                        <a:prstGeom prst="rect">
                          <a:avLst/>
                        </a:prstGeom>
                        <a:ln w="3175">
                          <a:solidFill>
                            <a:prstClr val="ltGray"/>
                          </a:solidFill>
                        </a:ln>
                      </p166:spPr>
                    </psuz:zmPr>
                  </psuz:summaryZmObj>
                  <psuz:summaryZmObj sectionId="{71F886C7-457D-4660-BAD1-882D58A630ED}">
                    <psuz:zmPr id="{1F2BF18E-C101-4F4C-A8B8-68B5EC27E608}" transitionDur="1000">
                      <p166:blipFill xmlns:p166="http://schemas.microsoft.com/office/powerpoint/2016/6/main">
                        <a:blip r:embed="rId8"/>
                        <a:stretch>
                          <a:fillRect/>
                        </a:stretch>
                      </p166:blipFill>
                      <p166:spPr xmlns:p166="http://schemas.microsoft.com/office/powerpoint/2016/6/main">
                        <a:xfrm>
                          <a:off x="7201561" y="3172008"/>
                          <a:ext cx="2524981" cy="1420302"/>
                        </a:xfrm>
                        <a:prstGeom prst="rect">
                          <a:avLst/>
                        </a:prstGeom>
                        <a:ln w="3175">
                          <a:solidFill>
                            <a:prstClr val="ltGray"/>
                          </a:solidFill>
                        </a:ln>
                      </p166:spPr>
                    </psuz:zmPr>
                  </psuz:summaryZmObj>
                  <psuz:gridLayout/>
                </psuz:summaryZm>
              </a:graphicData>
            </a:graphic>
          </p:graphicFrame>
        </mc:Choice>
        <mc:Fallback>
          <p:grpSp>
            <p:nvGrpSpPr>
              <p:cNvPr id="5" name="Overzichtzoom 4">
                <a:extLst>
                  <a:ext uri="{FF2B5EF4-FFF2-40B4-BE49-F238E27FC236}">
                    <a16:creationId xmlns:a16="http://schemas.microsoft.com/office/drawing/2014/main" id="{2F73EC4B-ACDB-4C63-BD55-C4E88534311E}"/>
                  </a:ext>
                </a:extLst>
              </p:cNvPr>
              <p:cNvGrpSpPr>
                <a:grpSpLocks noGrp="1" noUngrp="1" noRot="1" noChangeAspect="1" noMove="1" noResize="1"/>
              </p:cNvGrpSpPr>
              <p:nvPr/>
            </p:nvGrpSpPr>
            <p:grpSpPr>
              <a:xfrm>
                <a:off x="251615" y="1719079"/>
                <a:ext cx="11688767" cy="4734340"/>
                <a:chOff x="251615" y="1719079"/>
                <a:chExt cx="11688767" cy="4734340"/>
              </a:xfrm>
            </p:grpSpPr>
            <p:pic>
              <p:nvPicPr>
                <p:cNvPr id="3" name="Afbeelding 3">
                  <a:hlinkClick r:id="rId9"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2213840" y="1861109"/>
                  <a:ext cx="2524981" cy="1420302"/>
                </a:xfrm>
                <a:prstGeom prst="rect">
                  <a:avLst/>
                </a:prstGeom>
                <a:ln w="3175">
                  <a:solidFill>
                    <a:prstClr val="ltGray"/>
                  </a:solidFill>
                </a:ln>
              </p:spPr>
            </p:pic>
            <p:pic>
              <p:nvPicPr>
                <p:cNvPr id="4" name="Afbeelding 4"/>
                <p:cNvPicPr>
                  <a:picLocks noSelect="1" noRot="1" noChangeAspect="1" noMove="1" noResize="1" noEditPoints="1" noAdjustHandles="1" noChangeArrowheads="1" noChangeShapeType="1"/>
                </p:cNvPicPr>
                <p:nvPr/>
              </p:nvPicPr>
              <p:blipFill>
                <a:blip r:embed="rId3"/>
                <a:stretch>
                  <a:fillRect/>
                </a:stretch>
              </p:blipFill>
              <p:spPr>
                <a:xfrm>
                  <a:off x="4833508" y="1861109"/>
                  <a:ext cx="2524981" cy="1420302"/>
                </a:xfrm>
                <a:prstGeom prst="rect">
                  <a:avLst/>
                </a:prstGeom>
                <a:ln w="3175">
                  <a:solidFill>
                    <a:prstClr val="ltGray"/>
                  </a:solidFill>
                </a:ln>
              </p:spPr>
            </p:pic>
            <p:pic>
              <p:nvPicPr>
                <p:cNvPr id="6" name="Afbeelding 6">
                  <a:hlinkClick r:id="rId10"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7453176" y="1861109"/>
                  <a:ext cx="2524981" cy="1420302"/>
                </a:xfrm>
                <a:prstGeom prst="rect">
                  <a:avLst/>
                </a:prstGeom>
                <a:ln w="3175">
                  <a:solidFill>
                    <a:prstClr val="ltGray"/>
                  </a:solidFill>
                </a:ln>
              </p:spPr>
            </p:pic>
            <p:pic>
              <p:nvPicPr>
                <p:cNvPr id="7" name="Afbeelding 7">
                  <a:hlinkClick r:id="rId11"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2213840" y="3376098"/>
                  <a:ext cx="2524981" cy="1420302"/>
                </a:xfrm>
                <a:prstGeom prst="rect">
                  <a:avLst/>
                </a:prstGeom>
                <a:ln w="3175">
                  <a:solidFill>
                    <a:prstClr val="ltGray"/>
                  </a:solidFill>
                </a:ln>
              </p:spPr>
            </p:pic>
            <p:pic>
              <p:nvPicPr>
                <p:cNvPr id="8" name="Afbeelding 8"/>
                <p:cNvPicPr>
                  <a:picLocks noSelect="1" noRot="1" noChangeAspect="1" noMove="1" noResize="1" noEditPoints="1" noAdjustHandles="1" noChangeArrowheads="1" noChangeShapeType="1"/>
                </p:cNvPicPr>
                <p:nvPr/>
              </p:nvPicPr>
              <p:blipFill>
                <a:blip r:embed="rId3"/>
                <a:stretch>
                  <a:fillRect/>
                </a:stretch>
              </p:blipFill>
              <p:spPr>
                <a:xfrm>
                  <a:off x="4833508" y="3376098"/>
                  <a:ext cx="2524981" cy="1420302"/>
                </a:xfrm>
                <a:prstGeom prst="rect">
                  <a:avLst/>
                </a:prstGeom>
                <a:ln w="3175">
                  <a:solidFill>
                    <a:prstClr val="ltGray"/>
                  </a:solidFill>
                </a:ln>
              </p:spPr>
            </p:pic>
            <p:pic>
              <p:nvPicPr>
                <p:cNvPr id="9" name="Afbeelding 9">
                  <a:hlinkClick r:id="rId12"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7453176" y="3376098"/>
                  <a:ext cx="2524981" cy="1420302"/>
                </a:xfrm>
                <a:prstGeom prst="rect">
                  <a:avLst/>
                </a:prstGeom>
                <a:ln w="3175">
                  <a:solidFill>
                    <a:prstClr val="ltGray"/>
                  </a:solidFill>
                </a:ln>
              </p:spPr>
            </p:pic>
            <p:pic>
              <p:nvPicPr>
                <p:cNvPr id="10" name="Afbeelding 10"/>
                <p:cNvPicPr>
                  <a:picLocks noSelect="1" noRot="1" noChangeAspect="1" noMove="1" noResize="1" noEditPoints="1" noAdjustHandles="1" noChangeArrowheads="1" noChangeShapeType="1"/>
                </p:cNvPicPr>
                <p:nvPr/>
              </p:nvPicPr>
              <p:blipFill>
                <a:blip r:embed="rId3"/>
                <a:stretch>
                  <a:fillRect/>
                </a:stretch>
              </p:blipFill>
              <p:spPr>
                <a:xfrm>
                  <a:off x="2213840" y="4891087"/>
                  <a:ext cx="2524981" cy="1420302"/>
                </a:xfrm>
                <a:prstGeom prst="rect">
                  <a:avLst/>
                </a:prstGeom>
                <a:ln w="3175">
                  <a:solidFill>
                    <a:prstClr val="ltGray"/>
                  </a:solidFill>
                </a:ln>
              </p:spPr>
            </p:pic>
            <p:pic>
              <p:nvPicPr>
                <p:cNvPr id="11" name="Afbeelding 11">
                  <a:hlinkClick r:id="rId13"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4833508" y="4891087"/>
                  <a:ext cx="2524981" cy="1420302"/>
                </a:xfrm>
                <a:prstGeom prst="rect">
                  <a:avLst/>
                </a:prstGeom>
                <a:ln w="3175">
                  <a:solidFill>
                    <a:prstClr val="ltGray"/>
                  </a:solidFill>
                </a:ln>
              </p:spPr>
            </p:pic>
            <p:pic>
              <p:nvPicPr>
                <p:cNvPr id="12" name="Afbeelding 12">
                  <a:hlinkClick r:id="rId14"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7453176" y="4891087"/>
                  <a:ext cx="2524981" cy="1420302"/>
                </a:xfrm>
                <a:prstGeom prst="rect">
                  <a:avLst/>
                </a:prstGeom>
                <a:ln w="3175">
                  <a:solidFill>
                    <a:prstClr val="ltGray"/>
                  </a:solidFill>
                </a:ln>
              </p:spPr>
            </p:pic>
          </p:grpSp>
        </mc:Fallback>
      </mc:AlternateContent>
    </p:spTree>
    <p:extLst>
      <p:ext uri="{BB962C8B-B14F-4D97-AF65-F5344CB8AC3E}">
        <p14:creationId xmlns:p14="http://schemas.microsoft.com/office/powerpoint/2010/main" val="3098327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Contract of Bailment And Contract of Pledge for CLAT - CLATalogue">
            <a:extLst>
              <a:ext uri="{FF2B5EF4-FFF2-40B4-BE49-F238E27FC236}">
                <a16:creationId xmlns:a16="http://schemas.microsoft.com/office/drawing/2014/main" id="{0D376F77-B75E-4C55-9682-8BCCB3EF85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91" t="14988" b="8403"/>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44" name="Isosceles Triangle 10246">
            <a:extLst>
              <a:ext uri="{FF2B5EF4-FFF2-40B4-BE49-F238E27FC236}">
                <a16:creationId xmlns:a16="http://schemas.microsoft.com/office/drawing/2014/main" id="{2A4588C6-4069-4731-BFB4-10F1E6D37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0249" name="Parallelogram 10248">
            <a:extLst>
              <a:ext uri="{FF2B5EF4-FFF2-40B4-BE49-F238E27FC236}">
                <a16:creationId xmlns:a16="http://schemas.microsoft.com/office/drawing/2014/main" id="{23370524-0FE7-41B4-ABCF-7FB26B6CF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251" name="Straight Connector 10250">
            <a:extLst>
              <a:ext uri="{FF2B5EF4-FFF2-40B4-BE49-F238E27FC236}">
                <a16:creationId xmlns:a16="http://schemas.microsoft.com/office/drawing/2014/main" id="{E0A9CA40-1F57-4A6D-ACDA-F720AA468C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53" name="Straight Connector 10252">
            <a:extLst>
              <a:ext uri="{FF2B5EF4-FFF2-40B4-BE49-F238E27FC236}">
                <a16:creationId xmlns:a16="http://schemas.microsoft.com/office/drawing/2014/main" id="{B2A94EDB-B0FE-4678-8E69-0F137AE3BE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255" name="Rectangle 23">
            <a:extLst>
              <a:ext uri="{FF2B5EF4-FFF2-40B4-BE49-F238E27FC236}">
                <a16:creationId xmlns:a16="http://schemas.microsoft.com/office/drawing/2014/main" id="{4E93B92B-0DD5-4277-9D69-972ABADC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D3B54F4D-5EAB-4DED-A677-9DFACF2A6FC2}"/>
              </a:ext>
            </a:extLst>
          </p:cNvPr>
          <p:cNvSpPr>
            <a:spLocks noGrp="1"/>
          </p:cNvSpPr>
          <p:nvPr>
            <p:ph type="title"/>
          </p:nvPr>
        </p:nvSpPr>
        <p:spPr>
          <a:xfrm>
            <a:off x="2786047" y="609600"/>
            <a:ext cx="6487955" cy="1320800"/>
          </a:xfrm>
        </p:spPr>
        <p:txBody>
          <a:bodyPr vert="horz" lIns="91440" tIns="45720" rIns="91440" bIns="45720" rtlCol="0" anchor="t">
            <a:normAutofit/>
          </a:bodyPr>
          <a:lstStyle/>
          <a:p>
            <a:r>
              <a:rPr lang="en-US" err="1"/>
              <a:t>Contractvakken</a:t>
            </a:r>
            <a:endParaRPr lang="en-US"/>
          </a:p>
        </p:txBody>
      </p:sp>
      <p:sp>
        <p:nvSpPr>
          <p:cNvPr id="10257" name="Rectangle 25">
            <a:extLst>
              <a:ext uri="{FF2B5EF4-FFF2-40B4-BE49-F238E27FC236}">
                <a16:creationId xmlns:a16="http://schemas.microsoft.com/office/drawing/2014/main" id="{7CE87768-354E-4E3F-8202-9F387CF50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0245" name="Isosceles Triangle 10258">
            <a:extLst>
              <a:ext uri="{FF2B5EF4-FFF2-40B4-BE49-F238E27FC236}">
                <a16:creationId xmlns:a16="http://schemas.microsoft.com/office/drawing/2014/main" id="{09E5B98F-BD75-4A30-BF72-0A9107470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4" name="Tijdelijke aanduiding voor inhoud 3">
            <a:extLst>
              <a:ext uri="{FF2B5EF4-FFF2-40B4-BE49-F238E27FC236}">
                <a16:creationId xmlns:a16="http://schemas.microsoft.com/office/drawing/2014/main" id="{84E34ED9-0C9D-6A2C-E5F9-CFDF895CD74E}"/>
              </a:ext>
            </a:extLst>
          </p:cNvPr>
          <p:cNvSpPr>
            <a:spLocks noGrp="1"/>
          </p:cNvSpPr>
          <p:nvPr>
            <p:ph idx="1"/>
          </p:nvPr>
        </p:nvSpPr>
        <p:spPr>
          <a:xfrm>
            <a:off x="2786047" y="2159000"/>
            <a:ext cx="6487955" cy="3882362"/>
          </a:xfrm>
        </p:spPr>
        <p:txBody>
          <a:bodyPr>
            <a:normAutofit/>
          </a:bodyPr>
          <a:lstStyle/>
          <a:p>
            <a:r>
              <a:rPr lang="nl-NL"/>
              <a:t>Extra vakken die niet meer in het rooster passen</a:t>
            </a:r>
          </a:p>
          <a:p>
            <a:r>
              <a:rPr lang="nl-NL"/>
              <a:t>Steeds voor één schooljaar gekozen</a:t>
            </a:r>
          </a:p>
          <a:p>
            <a:r>
              <a:rPr lang="nl-NL"/>
              <a:t>Minimaal een 8,0 gemiddeld op het eindrapport klas 3</a:t>
            </a:r>
          </a:p>
          <a:p>
            <a:r>
              <a:rPr lang="nl-NL"/>
              <a:t>Óf: minimaal een 8,0 voor het beoogde </a:t>
            </a:r>
            <a:r>
              <a:rPr lang="nl-NL" err="1"/>
              <a:t>contractvak</a:t>
            </a:r>
            <a:r>
              <a:rPr lang="nl-NL"/>
              <a:t> + positief advies van de eindrapportvergadering</a:t>
            </a:r>
          </a:p>
        </p:txBody>
      </p:sp>
      <p:sp>
        <p:nvSpPr>
          <p:cNvPr id="10246" name="Rectangle 27">
            <a:extLst>
              <a:ext uri="{FF2B5EF4-FFF2-40B4-BE49-F238E27FC236}">
                <a16:creationId xmlns:a16="http://schemas.microsoft.com/office/drawing/2014/main" id="{8AAB91E3-41BE-4478-BF23-A24D43E14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0250" name="Rectangle 28">
            <a:extLst>
              <a:ext uri="{FF2B5EF4-FFF2-40B4-BE49-F238E27FC236}">
                <a16:creationId xmlns:a16="http://schemas.microsoft.com/office/drawing/2014/main" id="{96DFC7EA-8516-41F1-8ED9-C0A8E1E0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0252" name="Rectangle 29">
            <a:extLst>
              <a:ext uri="{FF2B5EF4-FFF2-40B4-BE49-F238E27FC236}">
                <a16:creationId xmlns:a16="http://schemas.microsoft.com/office/drawing/2014/main" id="{E24E972C-8744-4CFA-B783-41EA3CC38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0254" name="Isosceles Triangle 10266">
            <a:extLst>
              <a:ext uri="{FF2B5EF4-FFF2-40B4-BE49-F238E27FC236}">
                <a16:creationId xmlns:a16="http://schemas.microsoft.com/office/drawing/2014/main" id="{C7C88F2E-E233-48BA-B85F-D06BA522B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2502807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12B52-D029-566F-7B45-F89412CDA1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C37657-3B9B-3310-8D5C-4D59B129BA41}"/>
              </a:ext>
            </a:extLst>
          </p:cNvPr>
          <p:cNvSpPr>
            <a:spLocks noGrp="1"/>
          </p:cNvSpPr>
          <p:nvPr>
            <p:ph type="title"/>
          </p:nvPr>
        </p:nvSpPr>
        <p:spPr>
          <a:xfrm>
            <a:off x="677334" y="609600"/>
            <a:ext cx="3890198" cy="1452003"/>
          </a:xfrm>
        </p:spPr>
        <p:txBody>
          <a:bodyPr/>
          <a:lstStyle/>
          <a:p>
            <a:r>
              <a:rPr lang="en-US">
                <a:latin typeface="Avenir Next LT Pro"/>
              </a:rPr>
              <a:t>Wat </a:t>
            </a:r>
            <a:r>
              <a:rPr lang="en-US" err="1">
                <a:latin typeface="Avenir Next LT Pro"/>
              </a:rPr>
              <a:t>vind</a:t>
            </a:r>
            <a:r>
              <a:rPr lang="en-US">
                <a:latin typeface="Avenir Next LT Pro"/>
              </a:rPr>
              <a:t> </a:t>
            </a:r>
            <a:r>
              <a:rPr lang="en-US" err="1">
                <a:latin typeface="Avenir Next LT Pro"/>
              </a:rPr>
              <a:t>ik</a:t>
            </a:r>
            <a:r>
              <a:rPr lang="en-US">
                <a:latin typeface="Avenir Next LT Pro"/>
              </a:rPr>
              <a:t> </a:t>
            </a:r>
            <a:r>
              <a:rPr lang="en-US" err="1">
                <a:latin typeface="Avenir Next LT Pro"/>
              </a:rPr>
              <a:t>leuk</a:t>
            </a:r>
            <a:r>
              <a:rPr lang="en-US">
                <a:latin typeface="Avenir Next LT Pro"/>
              </a:rPr>
              <a:t>? </a:t>
            </a:r>
            <a:br>
              <a:rPr lang="en-US">
                <a:latin typeface="Avenir Next LT Pro"/>
              </a:rPr>
            </a:br>
            <a:r>
              <a:rPr lang="en-US">
                <a:latin typeface="Avenir Next LT Pro"/>
              </a:rPr>
              <a:t>Wat </a:t>
            </a:r>
            <a:r>
              <a:rPr lang="en-US" err="1">
                <a:latin typeface="Avenir Next LT Pro"/>
              </a:rPr>
              <a:t>kan</a:t>
            </a:r>
            <a:r>
              <a:rPr lang="en-US">
                <a:latin typeface="Avenir Next LT Pro"/>
              </a:rPr>
              <a:t> </a:t>
            </a:r>
            <a:r>
              <a:rPr lang="en-US" err="1">
                <a:latin typeface="Avenir Next LT Pro"/>
              </a:rPr>
              <a:t>ik</a:t>
            </a:r>
            <a:r>
              <a:rPr lang="en-US">
                <a:latin typeface="Avenir Next LT Pro"/>
              </a:rPr>
              <a:t>?</a:t>
            </a:r>
            <a:endParaRPr lang="en-US"/>
          </a:p>
        </p:txBody>
      </p:sp>
      <p:graphicFrame>
        <p:nvGraphicFramePr>
          <p:cNvPr id="4" name="Content Placeholder 3">
            <a:extLst>
              <a:ext uri="{FF2B5EF4-FFF2-40B4-BE49-F238E27FC236}">
                <a16:creationId xmlns:a16="http://schemas.microsoft.com/office/drawing/2014/main" id="{2E6FACC5-7D30-E39B-E42D-718CF79E4165}"/>
              </a:ext>
            </a:extLst>
          </p:cNvPr>
          <p:cNvGraphicFramePr>
            <a:graphicFrameLocks noGrp="1"/>
          </p:cNvGraphicFramePr>
          <p:nvPr>
            <p:ph idx="1"/>
            <p:extLst>
              <p:ext uri="{D42A27DB-BD31-4B8C-83A1-F6EECF244321}">
                <p14:modId xmlns:p14="http://schemas.microsoft.com/office/powerpoint/2010/main" val="3417071221"/>
              </p:ext>
            </p:extLst>
          </p:nvPr>
        </p:nvGraphicFramePr>
        <p:xfrm>
          <a:off x="2196352" y="2106705"/>
          <a:ext cx="4194251" cy="4068909"/>
        </p:xfrm>
        <a:graphic>
          <a:graphicData uri="http://schemas.openxmlformats.org/drawingml/2006/table">
            <a:tbl>
              <a:tblPr firstRow="1" bandRow="1">
                <a:tableStyleId>{5C22544A-7EE6-4342-B048-85BDC9FD1C3A}</a:tableStyleId>
              </a:tblPr>
              <a:tblGrid>
                <a:gridCol w="1131794">
                  <a:extLst>
                    <a:ext uri="{9D8B030D-6E8A-4147-A177-3AD203B41FA5}">
                      <a16:colId xmlns:a16="http://schemas.microsoft.com/office/drawing/2014/main" val="2563980163"/>
                    </a:ext>
                  </a:extLst>
                </a:gridCol>
                <a:gridCol w="733443">
                  <a:extLst>
                    <a:ext uri="{9D8B030D-6E8A-4147-A177-3AD203B41FA5}">
                      <a16:colId xmlns:a16="http://schemas.microsoft.com/office/drawing/2014/main" val="3383968332"/>
                    </a:ext>
                  </a:extLst>
                </a:gridCol>
                <a:gridCol w="1351087">
                  <a:extLst>
                    <a:ext uri="{9D8B030D-6E8A-4147-A177-3AD203B41FA5}">
                      <a16:colId xmlns:a16="http://schemas.microsoft.com/office/drawing/2014/main" val="772257589"/>
                    </a:ext>
                  </a:extLst>
                </a:gridCol>
                <a:gridCol w="977927">
                  <a:extLst>
                    <a:ext uri="{9D8B030D-6E8A-4147-A177-3AD203B41FA5}">
                      <a16:colId xmlns:a16="http://schemas.microsoft.com/office/drawing/2014/main" val="3392898986"/>
                    </a:ext>
                  </a:extLst>
                </a:gridCol>
              </a:tblGrid>
              <a:tr h="452101">
                <a:tc>
                  <a:txBody>
                    <a:bodyPr/>
                    <a:lstStyle/>
                    <a:p>
                      <a:r>
                        <a:rPr lang="en-US"/>
                        <a:t>Vak</a:t>
                      </a:r>
                    </a:p>
                  </a:txBody>
                  <a:tcPr/>
                </a:tc>
                <a:tc>
                  <a:txBody>
                    <a:bodyPr/>
                    <a:lstStyle/>
                    <a:p>
                      <a:endParaRPr lang="en-US"/>
                    </a:p>
                  </a:txBody>
                  <a:tcPr/>
                </a:tc>
                <a:tc>
                  <a:txBody>
                    <a:bodyPr/>
                    <a:lstStyle/>
                    <a:p>
                      <a:pPr lvl="0">
                        <a:buNone/>
                      </a:pPr>
                      <a:r>
                        <a:rPr lang="en-US"/>
                        <a:t>Vak</a:t>
                      </a:r>
                    </a:p>
                  </a:txBody>
                  <a:tcPr/>
                </a:tc>
                <a:tc>
                  <a:txBody>
                    <a:bodyPr/>
                    <a:lstStyle/>
                    <a:p>
                      <a:pPr lvl="0">
                        <a:buNone/>
                      </a:pPr>
                      <a:endParaRPr lang="en-US"/>
                    </a:p>
                  </a:txBody>
                  <a:tcPr/>
                </a:tc>
                <a:extLst>
                  <a:ext uri="{0D108BD9-81ED-4DB2-BD59-A6C34878D82A}">
                    <a16:rowId xmlns:a16="http://schemas.microsoft.com/office/drawing/2014/main" val="376822504"/>
                  </a:ext>
                </a:extLst>
              </a:tr>
              <a:tr h="452101">
                <a:tc>
                  <a:txBody>
                    <a:bodyPr/>
                    <a:lstStyle/>
                    <a:p>
                      <a:r>
                        <a:rPr lang="en-US">
                          <a:solidFill>
                            <a:schemeClr val="accent2"/>
                          </a:solidFill>
                        </a:rPr>
                        <a:t>NE</a:t>
                      </a:r>
                    </a:p>
                  </a:txBody>
                  <a:tcPr/>
                </a:tc>
                <a:tc>
                  <a:txBody>
                    <a:bodyPr/>
                    <a:lstStyle/>
                    <a:p>
                      <a:r>
                        <a:rPr lang="en-US"/>
                        <a:t>7</a:t>
                      </a:r>
                    </a:p>
                  </a:txBody>
                  <a:tcPr/>
                </a:tc>
                <a:tc>
                  <a:txBody>
                    <a:bodyPr/>
                    <a:lstStyle/>
                    <a:p>
                      <a:pPr lvl="0">
                        <a:buNone/>
                      </a:pPr>
                      <a:r>
                        <a:rPr lang="en-US">
                          <a:solidFill>
                            <a:schemeClr val="accent2"/>
                          </a:solidFill>
                        </a:rPr>
                        <a:t>BIO</a:t>
                      </a:r>
                    </a:p>
                  </a:txBody>
                  <a:tcPr/>
                </a:tc>
                <a:tc>
                  <a:txBody>
                    <a:bodyPr/>
                    <a:lstStyle/>
                    <a:p>
                      <a:pPr lvl="0">
                        <a:buNone/>
                      </a:pPr>
                      <a:r>
                        <a:rPr lang="en-US"/>
                        <a:t>6</a:t>
                      </a:r>
                    </a:p>
                  </a:txBody>
                  <a:tcPr/>
                </a:tc>
                <a:extLst>
                  <a:ext uri="{0D108BD9-81ED-4DB2-BD59-A6C34878D82A}">
                    <a16:rowId xmlns:a16="http://schemas.microsoft.com/office/drawing/2014/main" val="1281601617"/>
                  </a:ext>
                </a:extLst>
              </a:tr>
              <a:tr h="452101">
                <a:tc>
                  <a:txBody>
                    <a:bodyPr/>
                    <a:lstStyle/>
                    <a:p>
                      <a:r>
                        <a:rPr lang="en-US">
                          <a:solidFill>
                            <a:schemeClr val="accent2"/>
                          </a:solidFill>
                        </a:rPr>
                        <a:t>EN</a:t>
                      </a:r>
                    </a:p>
                  </a:txBody>
                  <a:tcPr/>
                </a:tc>
                <a:tc>
                  <a:txBody>
                    <a:bodyPr/>
                    <a:lstStyle/>
                    <a:p>
                      <a:r>
                        <a:rPr lang="en-US">
                          <a:solidFill>
                            <a:schemeClr val="tx1"/>
                          </a:solidFill>
                        </a:rPr>
                        <a:t>6</a:t>
                      </a:r>
                    </a:p>
                  </a:txBody>
                  <a:tcPr/>
                </a:tc>
                <a:tc>
                  <a:txBody>
                    <a:bodyPr/>
                    <a:lstStyle/>
                    <a:p>
                      <a:pPr lvl="0">
                        <a:buNone/>
                      </a:pPr>
                      <a:r>
                        <a:rPr lang="en-US">
                          <a:solidFill>
                            <a:schemeClr val="accent2"/>
                          </a:solidFill>
                        </a:rPr>
                        <a:t>ECO</a:t>
                      </a:r>
                    </a:p>
                  </a:txBody>
                  <a:tcPr/>
                </a:tc>
                <a:tc>
                  <a:txBody>
                    <a:bodyPr/>
                    <a:lstStyle/>
                    <a:p>
                      <a:pPr lvl="0">
                        <a:buNone/>
                      </a:pPr>
                      <a:r>
                        <a:rPr lang="en-US">
                          <a:solidFill>
                            <a:schemeClr val="tx1"/>
                          </a:solidFill>
                        </a:rPr>
                        <a:t>6</a:t>
                      </a:r>
                    </a:p>
                  </a:txBody>
                  <a:tcPr/>
                </a:tc>
                <a:extLst>
                  <a:ext uri="{0D108BD9-81ED-4DB2-BD59-A6C34878D82A}">
                    <a16:rowId xmlns:a16="http://schemas.microsoft.com/office/drawing/2014/main" val="1201836298"/>
                  </a:ext>
                </a:extLst>
              </a:tr>
              <a:tr h="452101">
                <a:tc>
                  <a:txBody>
                    <a:bodyPr/>
                    <a:lstStyle/>
                    <a:p>
                      <a:r>
                        <a:rPr lang="en-US">
                          <a:solidFill>
                            <a:schemeClr val="accent2"/>
                          </a:solidFill>
                        </a:rPr>
                        <a:t>DU</a:t>
                      </a:r>
                    </a:p>
                  </a:txBody>
                  <a:tcPr/>
                </a:tc>
                <a:tc>
                  <a:txBody>
                    <a:bodyPr/>
                    <a:lstStyle/>
                    <a:p>
                      <a:r>
                        <a:rPr lang="en-US">
                          <a:solidFill>
                            <a:schemeClr val="tx1"/>
                          </a:solidFill>
                        </a:rPr>
                        <a:t>6</a:t>
                      </a:r>
                    </a:p>
                  </a:txBody>
                  <a:tcPr/>
                </a:tc>
                <a:tc>
                  <a:txBody>
                    <a:bodyPr/>
                    <a:lstStyle/>
                    <a:p>
                      <a:pPr lvl="0">
                        <a:buNone/>
                      </a:pPr>
                      <a:r>
                        <a:rPr lang="en-US">
                          <a:solidFill>
                            <a:schemeClr val="accent2"/>
                          </a:solidFill>
                        </a:rPr>
                        <a:t>NA</a:t>
                      </a:r>
                    </a:p>
                  </a:txBody>
                  <a:tcPr/>
                </a:tc>
                <a:tc>
                  <a:txBody>
                    <a:bodyPr/>
                    <a:lstStyle/>
                    <a:p>
                      <a:pPr lvl="0">
                        <a:buNone/>
                      </a:pPr>
                      <a:r>
                        <a:rPr lang="en-US">
                          <a:solidFill>
                            <a:schemeClr val="tx1"/>
                          </a:solidFill>
                        </a:rPr>
                        <a:t>9</a:t>
                      </a:r>
                    </a:p>
                  </a:txBody>
                  <a:tcPr/>
                </a:tc>
                <a:extLst>
                  <a:ext uri="{0D108BD9-81ED-4DB2-BD59-A6C34878D82A}">
                    <a16:rowId xmlns:a16="http://schemas.microsoft.com/office/drawing/2014/main" val="3980769914"/>
                  </a:ext>
                </a:extLst>
              </a:tr>
              <a:tr h="452101">
                <a:tc>
                  <a:txBody>
                    <a:bodyPr/>
                    <a:lstStyle/>
                    <a:p>
                      <a:r>
                        <a:rPr lang="en-US">
                          <a:solidFill>
                            <a:schemeClr val="accent2"/>
                          </a:solidFill>
                        </a:rPr>
                        <a:t>FA</a:t>
                      </a:r>
                    </a:p>
                  </a:txBody>
                  <a:tcPr/>
                </a:tc>
                <a:tc>
                  <a:txBody>
                    <a:bodyPr/>
                    <a:lstStyle/>
                    <a:p>
                      <a:r>
                        <a:rPr lang="en-US">
                          <a:solidFill>
                            <a:schemeClr val="tx1"/>
                          </a:solidFill>
                        </a:rPr>
                        <a:t>6</a:t>
                      </a:r>
                    </a:p>
                  </a:txBody>
                  <a:tcPr/>
                </a:tc>
                <a:tc>
                  <a:txBody>
                    <a:bodyPr/>
                    <a:lstStyle/>
                    <a:p>
                      <a:pPr lvl="0">
                        <a:buNone/>
                      </a:pPr>
                      <a:r>
                        <a:rPr lang="en-US">
                          <a:solidFill>
                            <a:schemeClr val="accent2"/>
                          </a:solidFill>
                        </a:rPr>
                        <a:t>SK</a:t>
                      </a:r>
                    </a:p>
                  </a:txBody>
                  <a:tcPr/>
                </a:tc>
                <a:tc>
                  <a:txBody>
                    <a:bodyPr/>
                    <a:lstStyle/>
                    <a:p>
                      <a:pPr lvl="0">
                        <a:buNone/>
                      </a:pPr>
                      <a:r>
                        <a:rPr lang="en-US">
                          <a:solidFill>
                            <a:schemeClr val="tx1"/>
                          </a:solidFill>
                        </a:rPr>
                        <a:t>8</a:t>
                      </a:r>
                    </a:p>
                  </a:txBody>
                  <a:tcPr/>
                </a:tc>
                <a:extLst>
                  <a:ext uri="{0D108BD9-81ED-4DB2-BD59-A6C34878D82A}">
                    <a16:rowId xmlns:a16="http://schemas.microsoft.com/office/drawing/2014/main" val="1433423631"/>
                  </a:ext>
                </a:extLst>
              </a:tr>
              <a:tr h="452101">
                <a:tc>
                  <a:txBody>
                    <a:bodyPr/>
                    <a:lstStyle/>
                    <a:p>
                      <a:r>
                        <a:rPr lang="en-US">
                          <a:solidFill>
                            <a:schemeClr val="accent2"/>
                          </a:solidFill>
                        </a:rPr>
                        <a:t>LA</a:t>
                      </a:r>
                    </a:p>
                  </a:txBody>
                  <a:tcPr/>
                </a:tc>
                <a:tc>
                  <a:txBody>
                    <a:bodyPr/>
                    <a:lstStyle/>
                    <a:p>
                      <a:r>
                        <a:rPr lang="en-US">
                          <a:solidFill>
                            <a:schemeClr val="tx1"/>
                          </a:solidFill>
                        </a:rPr>
                        <a:t>6</a:t>
                      </a:r>
                    </a:p>
                  </a:txBody>
                  <a:tcPr/>
                </a:tc>
                <a:tc>
                  <a:txBody>
                    <a:bodyPr/>
                    <a:lstStyle/>
                    <a:p>
                      <a:pPr lvl="0">
                        <a:buNone/>
                      </a:pPr>
                      <a:r>
                        <a:rPr lang="en-US">
                          <a:solidFill>
                            <a:schemeClr val="accent2"/>
                          </a:solidFill>
                        </a:rPr>
                        <a:t>WI</a:t>
                      </a:r>
                    </a:p>
                  </a:txBody>
                  <a:tcPr/>
                </a:tc>
                <a:tc>
                  <a:txBody>
                    <a:bodyPr/>
                    <a:lstStyle/>
                    <a:p>
                      <a:pPr lvl="0">
                        <a:buNone/>
                      </a:pPr>
                      <a:r>
                        <a:rPr lang="en-US">
                          <a:solidFill>
                            <a:schemeClr val="tx1"/>
                          </a:solidFill>
                        </a:rPr>
                        <a:t>8</a:t>
                      </a:r>
                    </a:p>
                  </a:txBody>
                  <a:tcPr/>
                </a:tc>
                <a:extLst>
                  <a:ext uri="{0D108BD9-81ED-4DB2-BD59-A6C34878D82A}">
                    <a16:rowId xmlns:a16="http://schemas.microsoft.com/office/drawing/2014/main" val="300490031"/>
                  </a:ext>
                </a:extLst>
              </a:tr>
              <a:tr h="452101">
                <a:tc>
                  <a:txBody>
                    <a:bodyPr/>
                    <a:lstStyle/>
                    <a:p>
                      <a:r>
                        <a:rPr lang="en-US">
                          <a:solidFill>
                            <a:schemeClr val="accent2"/>
                          </a:solidFill>
                        </a:rPr>
                        <a:t>GR</a:t>
                      </a:r>
                    </a:p>
                  </a:txBody>
                  <a:tcPr/>
                </a:tc>
                <a:tc>
                  <a:txBody>
                    <a:bodyPr/>
                    <a:lstStyle/>
                    <a:p>
                      <a:r>
                        <a:rPr lang="en-US"/>
                        <a:t>6</a:t>
                      </a:r>
                    </a:p>
                  </a:txBody>
                  <a:tcPr/>
                </a:tc>
                <a:tc>
                  <a:txBody>
                    <a:bodyPr/>
                    <a:lstStyle/>
                    <a:p>
                      <a:pPr lvl="0">
                        <a:buNone/>
                      </a:pPr>
                      <a:r>
                        <a:rPr lang="en-US">
                          <a:solidFill>
                            <a:schemeClr val="accent2"/>
                          </a:solidFill>
                        </a:rPr>
                        <a:t>BV</a:t>
                      </a:r>
                    </a:p>
                  </a:txBody>
                  <a:tcPr/>
                </a:tc>
                <a:tc>
                  <a:txBody>
                    <a:bodyPr/>
                    <a:lstStyle/>
                    <a:p>
                      <a:pPr lvl="0">
                        <a:buNone/>
                      </a:pPr>
                      <a:r>
                        <a:rPr lang="en-US">
                          <a:solidFill>
                            <a:schemeClr val="tx1"/>
                          </a:solidFill>
                        </a:rPr>
                        <a:t>6</a:t>
                      </a:r>
                    </a:p>
                  </a:txBody>
                  <a:tcPr/>
                </a:tc>
                <a:extLst>
                  <a:ext uri="{0D108BD9-81ED-4DB2-BD59-A6C34878D82A}">
                    <a16:rowId xmlns:a16="http://schemas.microsoft.com/office/drawing/2014/main" val="1618118617"/>
                  </a:ext>
                </a:extLst>
              </a:tr>
              <a:tr h="452101">
                <a:tc>
                  <a:txBody>
                    <a:bodyPr/>
                    <a:lstStyle/>
                    <a:p>
                      <a:r>
                        <a:rPr lang="en-US">
                          <a:solidFill>
                            <a:schemeClr val="accent2"/>
                          </a:solidFill>
                        </a:rPr>
                        <a:t>AK</a:t>
                      </a:r>
                    </a:p>
                  </a:txBody>
                  <a:tcPr/>
                </a:tc>
                <a:tc>
                  <a:txBody>
                    <a:bodyPr/>
                    <a:lstStyle/>
                    <a:p>
                      <a:r>
                        <a:rPr lang="en-US"/>
                        <a:t>7</a:t>
                      </a:r>
                    </a:p>
                  </a:txBody>
                  <a:tcPr/>
                </a:tc>
                <a:tc>
                  <a:txBody>
                    <a:bodyPr/>
                    <a:lstStyle/>
                    <a:p>
                      <a:pPr lvl="0">
                        <a:buNone/>
                      </a:pPr>
                      <a:r>
                        <a:rPr lang="en-US">
                          <a:solidFill>
                            <a:schemeClr val="accent2"/>
                          </a:solidFill>
                        </a:rPr>
                        <a:t>MU</a:t>
                      </a:r>
                    </a:p>
                  </a:txBody>
                  <a:tcPr/>
                </a:tc>
                <a:tc>
                  <a:txBody>
                    <a:bodyPr/>
                    <a:lstStyle/>
                    <a:p>
                      <a:pPr lvl="0">
                        <a:buNone/>
                      </a:pPr>
                      <a:r>
                        <a:rPr lang="en-US">
                          <a:solidFill>
                            <a:schemeClr val="tx1"/>
                          </a:solidFill>
                        </a:rPr>
                        <a:t>6</a:t>
                      </a:r>
                    </a:p>
                  </a:txBody>
                  <a:tcPr/>
                </a:tc>
                <a:extLst>
                  <a:ext uri="{0D108BD9-81ED-4DB2-BD59-A6C34878D82A}">
                    <a16:rowId xmlns:a16="http://schemas.microsoft.com/office/drawing/2014/main" val="282317075"/>
                  </a:ext>
                </a:extLst>
              </a:tr>
              <a:tr h="452101">
                <a:tc>
                  <a:txBody>
                    <a:bodyPr/>
                    <a:lstStyle/>
                    <a:p>
                      <a:pPr lvl="0">
                        <a:buNone/>
                      </a:pPr>
                      <a:r>
                        <a:rPr lang="en-US">
                          <a:solidFill>
                            <a:schemeClr val="accent2"/>
                          </a:solidFill>
                        </a:rPr>
                        <a:t>GS</a:t>
                      </a:r>
                    </a:p>
                  </a:txBody>
                  <a:tcPr/>
                </a:tc>
                <a:tc>
                  <a:txBody>
                    <a:bodyPr/>
                    <a:lstStyle/>
                    <a:p>
                      <a:pPr lvl="0">
                        <a:buNone/>
                      </a:pPr>
                      <a:r>
                        <a:rPr lang="en-US"/>
                        <a:t>6</a:t>
                      </a:r>
                    </a:p>
                  </a:txBody>
                  <a:tcPr/>
                </a:tc>
                <a:tc>
                  <a:txBody>
                    <a:bodyPr/>
                    <a:lstStyle/>
                    <a:p>
                      <a:pPr lvl="0">
                        <a:buNone/>
                      </a:pPr>
                      <a:r>
                        <a:rPr lang="en-US">
                          <a:solidFill>
                            <a:schemeClr val="accent2"/>
                          </a:solidFill>
                        </a:rPr>
                        <a:t>LO</a:t>
                      </a:r>
                    </a:p>
                  </a:txBody>
                  <a:tcPr/>
                </a:tc>
                <a:tc>
                  <a:txBody>
                    <a:bodyPr/>
                    <a:lstStyle/>
                    <a:p>
                      <a:pPr lvl="0">
                        <a:buNone/>
                      </a:pPr>
                      <a:r>
                        <a:rPr lang="en-US"/>
                        <a:t>G</a:t>
                      </a:r>
                    </a:p>
                  </a:txBody>
                  <a:tcPr/>
                </a:tc>
                <a:extLst>
                  <a:ext uri="{0D108BD9-81ED-4DB2-BD59-A6C34878D82A}">
                    <a16:rowId xmlns:a16="http://schemas.microsoft.com/office/drawing/2014/main" val="3572577192"/>
                  </a:ext>
                </a:extLst>
              </a:tr>
            </a:tbl>
          </a:graphicData>
        </a:graphic>
      </p:graphicFrame>
      <p:sp>
        <p:nvSpPr>
          <p:cNvPr id="6" name="Title 1">
            <a:extLst>
              <a:ext uri="{FF2B5EF4-FFF2-40B4-BE49-F238E27FC236}">
                <a16:creationId xmlns:a16="http://schemas.microsoft.com/office/drawing/2014/main" id="{90584390-B3DB-62D5-363E-97332F72904E}"/>
              </a:ext>
            </a:extLst>
          </p:cNvPr>
          <p:cNvSpPr txBox="1">
            <a:spLocks/>
          </p:cNvSpPr>
          <p:nvPr/>
        </p:nvSpPr>
        <p:spPr>
          <a:xfrm>
            <a:off x="5827557" y="649942"/>
            <a:ext cx="2803228" cy="67879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Avenir Next LT Pro" panose="020B05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i="1" err="1">
                <a:latin typeface="Avenir Next LT Pro"/>
              </a:rPr>
              <a:t>Voorbeeld</a:t>
            </a:r>
            <a:r>
              <a:rPr lang="en-US" i="1">
                <a:latin typeface="Avenir Next LT Pro"/>
              </a:rPr>
              <a:t> 2</a:t>
            </a:r>
            <a:endParaRPr lang="en-US" i="1"/>
          </a:p>
        </p:txBody>
      </p:sp>
    </p:spTree>
    <p:extLst>
      <p:ext uri="{BB962C8B-B14F-4D97-AF65-F5344CB8AC3E}">
        <p14:creationId xmlns:p14="http://schemas.microsoft.com/office/powerpoint/2010/main" val="4103861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3A07A-8524-3510-78F2-7906AF89C2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28E24B-2FE6-F89B-8EF6-975E34CD4122}"/>
              </a:ext>
            </a:extLst>
          </p:cNvPr>
          <p:cNvSpPr>
            <a:spLocks noGrp="1"/>
          </p:cNvSpPr>
          <p:nvPr>
            <p:ph type="title"/>
          </p:nvPr>
        </p:nvSpPr>
        <p:spPr/>
        <p:txBody>
          <a:bodyPr/>
          <a:lstStyle/>
          <a:p>
            <a:r>
              <a:rPr lang="en-US">
                <a:latin typeface="Avenir Next LT Pro"/>
              </a:rPr>
              <a:t>N&amp;G + N&amp;T </a:t>
            </a:r>
            <a:endParaRPr lang="en-US"/>
          </a:p>
        </p:txBody>
      </p:sp>
      <p:sp>
        <p:nvSpPr>
          <p:cNvPr id="3" name="Content Placeholder 2">
            <a:extLst>
              <a:ext uri="{FF2B5EF4-FFF2-40B4-BE49-F238E27FC236}">
                <a16:creationId xmlns:a16="http://schemas.microsoft.com/office/drawing/2014/main" id="{37565640-3ABD-CACF-0DAE-6D5B4DAA1A2C}"/>
              </a:ext>
            </a:extLst>
          </p:cNvPr>
          <p:cNvSpPr>
            <a:spLocks noGrp="1"/>
          </p:cNvSpPr>
          <p:nvPr>
            <p:ph idx="1"/>
          </p:nvPr>
        </p:nvSpPr>
        <p:spPr/>
        <p:txBody>
          <a:bodyPr vert="horz" lIns="91440" tIns="45720" rIns="91440" bIns="45720" rtlCol="0" anchor="t">
            <a:normAutofit/>
          </a:bodyPr>
          <a:lstStyle/>
          <a:p>
            <a:endParaRPr lang="en-US">
              <a:latin typeface="Avenir Next LT Pro"/>
            </a:endParaRPr>
          </a:p>
          <a:p>
            <a:endParaRPr lang="en-US">
              <a:latin typeface="Avenir Next LT Pro"/>
            </a:endParaRPr>
          </a:p>
        </p:txBody>
      </p:sp>
      <p:graphicFrame>
        <p:nvGraphicFramePr>
          <p:cNvPr id="4" name="Table 3">
            <a:extLst>
              <a:ext uri="{FF2B5EF4-FFF2-40B4-BE49-F238E27FC236}">
                <a16:creationId xmlns:a16="http://schemas.microsoft.com/office/drawing/2014/main" id="{312911D2-6DBE-0DDB-517D-60D31F464B33}"/>
              </a:ext>
            </a:extLst>
          </p:cNvPr>
          <p:cNvGraphicFramePr>
            <a:graphicFrameLocks noGrp="1"/>
          </p:cNvGraphicFramePr>
          <p:nvPr>
            <p:extLst>
              <p:ext uri="{D42A27DB-BD31-4B8C-83A1-F6EECF244321}">
                <p14:modId xmlns:p14="http://schemas.microsoft.com/office/powerpoint/2010/main" val="4223231402"/>
              </p:ext>
            </p:extLst>
          </p:nvPr>
        </p:nvGraphicFramePr>
        <p:xfrm>
          <a:off x="857474" y="1809347"/>
          <a:ext cx="8290768" cy="3235960"/>
        </p:xfrm>
        <a:graphic>
          <a:graphicData uri="http://schemas.openxmlformats.org/drawingml/2006/table">
            <a:tbl>
              <a:tblPr firstRow="1" bandRow="1">
                <a:tableStyleId>{5C22544A-7EE6-4342-B048-85BDC9FD1C3A}</a:tableStyleId>
              </a:tblPr>
              <a:tblGrid>
                <a:gridCol w="2301836">
                  <a:extLst>
                    <a:ext uri="{9D8B030D-6E8A-4147-A177-3AD203B41FA5}">
                      <a16:colId xmlns:a16="http://schemas.microsoft.com/office/drawing/2014/main" val="4231139273"/>
                    </a:ext>
                  </a:extLst>
                </a:gridCol>
                <a:gridCol w="649941">
                  <a:extLst>
                    <a:ext uri="{9D8B030D-6E8A-4147-A177-3AD203B41FA5}">
                      <a16:colId xmlns:a16="http://schemas.microsoft.com/office/drawing/2014/main" val="1162286051"/>
                    </a:ext>
                  </a:extLst>
                </a:gridCol>
                <a:gridCol w="2218764">
                  <a:extLst>
                    <a:ext uri="{9D8B030D-6E8A-4147-A177-3AD203B41FA5}">
                      <a16:colId xmlns:a16="http://schemas.microsoft.com/office/drawing/2014/main" val="282508961"/>
                    </a:ext>
                  </a:extLst>
                </a:gridCol>
                <a:gridCol w="562190">
                  <a:extLst>
                    <a:ext uri="{9D8B030D-6E8A-4147-A177-3AD203B41FA5}">
                      <a16:colId xmlns:a16="http://schemas.microsoft.com/office/drawing/2014/main" val="459237255"/>
                    </a:ext>
                  </a:extLst>
                </a:gridCol>
                <a:gridCol w="1749665">
                  <a:extLst>
                    <a:ext uri="{9D8B030D-6E8A-4147-A177-3AD203B41FA5}">
                      <a16:colId xmlns:a16="http://schemas.microsoft.com/office/drawing/2014/main" val="1432623654"/>
                    </a:ext>
                  </a:extLst>
                </a:gridCol>
                <a:gridCol w="808372">
                  <a:extLst>
                    <a:ext uri="{9D8B030D-6E8A-4147-A177-3AD203B41FA5}">
                      <a16:colId xmlns:a16="http://schemas.microsoft.com/office/drawing/2014/main" val="4267361774"/>
                    </a:ext>
                  </a:extLst>
                </a:gridCol>
              </a:tblGrid>
              <a:tr h="370840">
                <a:tc>
                  <a:txBody>
                    <a:bodyPr/>
                    <a:lstStyle/>
                    <a:p>
                      <a:r>
                        <a:rPr lang="en-US" err="1"/>
                        <a:t>Gemeenschappelijk</a:t>
                      </a:r>
                      <a:r>
                        <a:rPr lang="en-US"/>
                        <a:t> </a:t>
                      </a:r>
                      <a:r>
                        <a:rPr lang="en-US" err="1"/>
                        <a:t>deel</a:t>
                      </a:r>
                      <a:r>
                        <a:rPr lang="en-US"/>
                        <a:t> + 1 KT</a:t>
                      </a:r>
                    </a:p>
                  </a:txBody>
                  <a:tcPr/>
                </a:tc>
                <a:tc>
                  <a:txBody>
                    <a:bodyPr/>
                    <a:lstStyle/>
                    <a:p>
                      <a:endParaRPr lang="en-US" err="1"/>
                    </a:p>
                  </a:txBody>
                  <a:tcPr/>
                </a:tc>
                <a:tc>
                  <a:txBody>
                    <a:bodyPr/>
                    <a:lstStyle/>
                    <a:p>
                      <a:pPr lvl="0">
                        <a:buNone/>
                      </a:pPr>
                      <a:r>
                        <a:rPr lang="en-US" err="1"/>
                        <a:t>Profieldeel</a:t>
                      </a:r>
                    </a:p>
                    <a:p>
                      <a:pPr lvl="0">
                        <a:buNone/>
                      </a:pPr>
                      <a:r>
                        <a:rPr lang="en-US"/>
                        <a:t>(4 </a:t>
                      </a:r>
                      <a:r>
                        <a:rPr lang="en-US" err="1"/>
                        <a:t>vakken</a:t>
                      </a:r>
                      <a:r>
                        <a:rPr lang="en-US"/>
                        <a:t>)</a:t>
                      </a:r>
                    </a:p>
                  </a:txBody>
                  <a:tcPr/>
                </a:tc>
                <a:tc>
                  <a:txBody>
                    <a:bodyPr/>
                    <a:lstStyle/>
                    <a:p>
                      <a:pPr lvl="0">
                        <a:buNone/>
                      </a:pPr>
                      <a:endParaRPr lang="en-US"/>
                    </a:p>
                  </a:txBody>
                  <a:tcPr/>
                </a:tc>
                <a:tc>
                  <a:txBody>
                    <a:bodyPr/>
                    <a:lstStyle/>
                    <a:p>
                      <a:pPr lvl="0">
                        <a:buNone/>
                      </a:pPr>
                      <a:r>
                        <a:rPr lang="en-US"/>
                        <a:t>Vrije </a:t>
                      </a:r>
                      <a:r>
                        <a:rPr lang="en-US" err="1"/>
                        <a:t>deel</a:t>
                      </a:r>
                    </a:p>
                    <a:p>
                      <a:pPr lvl="0">
                        <a:buNone/>
                      </a:pPr>
                      <a:r>
                        <a:rPr lang="en-US"/>
                        <a:t>(2 </a:t>
                      </a:r>
                      <a:r>
                        <a:rPr lang="en-US" err="1"/>
                        <a:t>vakken</a:t>
                      </a:r>
                      <a:r>
                        <a:rPr lang="en-US"/>
                        <a:t>)</a:t>
                      </a:r>
                    </a:p>
                  </a:txBody>
                  <a:tcPr/>
                </a:tc>
                <a:tc>
                  <a:txBody>
                    <a:bodyPr/>
                    <a:lstStyle/>
                    <a:p>
                      <a:pPr lvl="0">
                        <a:buNone/>
                      </a:pPr>
                      <a:endParaRPr lang="en-US"/>
                    </a:p>
                  </a:txBody>
                  <a:tcPr/>
                </a:tc>
                <a:extLst>
                  <a:ext uri="{0D108BD9-81ED-4DB2-BD59-A6C34878D82A}">
                    <a16:rowId xmlns:a16="http://schemas.microsoft.com/office/drawing/2014/main" val="213966759"/>
                  </a:ext>
                </a:extLst>
              </a:tr>
              <a:tr h="370840">
                <a:tc>
                  <a:txBody>
                    <a:bodyPr/>
                    <a:lstStyle/>
                    <a:p>
                      <a:r>
                        <a:rPr lang="en-US" err="1"/>
                        <a:t>Nederlands</a:t>
                      </a:r>
                    </a:p>
                  </a:txBody>
                  <a:tcPr/>
                </a:tc>
                <a:tc>
                  <a:txBody>
                    <a:bodyPr/>
                    <a:lstStyle/>
                    <a:p>
                      <a:r>
                        <a:rPr lang="en-US"/>
                        <a:t>7</a:t>
                      </a:r>
                    </a:p>
                  </a:txBody>
                  <a:tcPr/>
                </a:tc>
                <a:tc>
                  <a:txBody>
                    <a:bodyPr/>
                    <a:lstStyle/>
                    <a:p>
                      <a:pPr lvl="0">
                        <a:buNone/>
                      </a:pPr>
                      <a:r>
                        <a:rPr lang="en-US"/>
                        <a:t>Biologie</a:t>
                      </a:r>
                      <a:endParaRPr lang="en-US" err="1"/>
                    </a:p>
                  </a:txBody>
                  <a:tcPr/>
                </a:tc>
                <a:tc>
                  <a:txBody>
                    <a:bodyPr/>
                    <a:lstStyle/>
                    <a:p>
                      <a:pPr lvl="0">
                        <a:buNone/>
                      </a:pPr>
                      <a:r>
                        <a:rPr lang="en-US"/>
                        <a:t>6</a:t>
                      </a:r>
                    </a:p>
                  </a:txBody>
                  <a:tcPr/>
                </a:tc>
                <a:tc>
                  <a:txBody>
                    <a:bodyPr/>
                    <a:lstStyle/>
                    <a:p>
                      <a:pPr lvl="0">
                        <a:buNone/>
                      </a:pPr>
                      <a:r>
                        <a:rPr lang="en-US" err="1"/>
                        <a:t>Wiskunde</a:t>
                      </a:r>
                      <a:r>
                        <a:rPr lang="en-US"/>
                        <a:t> </a:t>
                      </a:r>
                      <a:r>
                        <a:rPr lang="en-US">
                          <a:solidFill>
                            <a:schemeClr val="accent1">
                              <a:lumMod val="50000"/>
                            </a:schemeClr>
                          </a:solidFill>
                        </a:rPr>
                        <a:t>D</a:t>
                      </a:r>
                    </a:p>
                  </a:txBody>
                  <a:tcPr/>
                </a:tc>
                <a:tc>
                  <a:txBody>
                    <a:bodyPr/>
                    <a:lstStyle/>
                    <a:p>
                      <a:pPr lvl="0">
                        <a:buNone/>
                      </a:pPr>
                      <a:r>
                        <a:rPr lang="en-US"/>
                        <a:t>8</a:t>
                      </a:r>
                    </a:p>
                  </a:txBody>
                  <a:tcPr/>
                </a:tc>
                <a:extLst>
                  <a:ext uri="{0D108BD9-81ED-4DB2-BD59-A6C34878D82A}">
                    <a16:rowId xmlns:a16="http://schemas.microsoft.com/office/drawing/2014/main" val="2506324520"/>
                  </a:ext>
                </a:extLst>
              </a:tr>
              <a:tr h="370840">
                <a:tc>
                  <a:txBody>
                    <a:bodyPr/>
                    <a:lstStyle/>
                    <a:p>
                      <a:r>
                        <a:rPr lang="en-US"/>
                        <a:t>Engels</a:t>
                      </a:r>
                    </a:p>
                  </a:txBody>
                  <a:tcPr/>
                </a:tc>
                <a:tc>
                  <a:txBody>
                    <a:bodyPr/>
                    <a:lstStyle/>
                    <a:p>
                      <a:r>
                        <a:rPr lang="en-US"/>
                        <a:t>6</a:t>
                      </a:r>
                    </a:p>
                  </a:txBody>
                  <a:tcPr/>
                </a:tc>
                <a:tc>
                  <a:txBody>
                    <a:bodyPr/>
                    <a:lstStyle/>
                    <a:p>
                      <a:pPr lvl="0">
                        <a:buNone/>
                      </a:pPr>
                      <a:r>
                        <a:rPr lang="en-US" err="1">
                          <a:solidFill>
                            <a:schemeClr val="tx1"/>
                          </a:solidFill>
                        </a:rPr>
                        <a:t>Scheikunde</a:t>
                      </a:r>
                    </a:p>
                  </a:txBody>
                  <a:tcPr/>
                </a:tc>
                <a:tc>
                  <a:txBody>
                    <a:bodyPr/>
                    <a:lstStyle/>
                    <a:p>
                      <a:pPr lvl="0">
                        <a:buNone/>
                      </a:pPr>
                      <a:r>
                        <a:rPr lang="en-US"/>
                        <a:t>8</a:t>
                      </a:r>
                    </a:p>
                  </a:txBody>
                  <a:tcPr/>
                </a:tc>
                <a:tc>
                  <a:txBody>
                    <a:bodyPr/>
                    <a:lstStyle/>
                    <a:p>
                      <a:pPr lvl="0">
                        <a:buNone/>
                      </a:pPr>
                      <a:r>
                        <a:rPr lang="en-US"/>
                        <a:t>Aardrijkskunde</a:t>
                      </a:r>
                      <a:endParaRPr lang="en-US" err="1"/>
                    </a:p>
                  </a:txBody>
                  <a:tcPr/>
                </a:tc>
                <a:tc>
                  <a:txBody>
                    <a:bodyPr/>
                    <a:lstStyle/>
                    <a:p>
                      <a:pPr lvl="0">
                        <a:buNone/>
                      </a:pPr>
                      <a:r>
                        <a:rPr lang="en-US"/>
                        <a:t>7</a:t>
                      </a:r>
                    </a:p>
                  </a:txBody>
                  <a:tcPr/>
                </a:tc>
                <a:extLst>
                  <a:ext uri="{0D108BD9-81ED-4DB2-BD59-A6C34878D82A}">
                    <a16:rowId xmlns:a16="http://schemas.microsoft.com/office/drawing/2014/main" val="3181592406"/>
                  </a:ext>
                </a:extLst>
              </a:tr>
              <a:tr h="370840">
                <a:tc>
                  <a:txBody>
                    <a:bodyPr/>
                    <a:lstStyle/>
                    <a:p>
                      <a:r>
                        <a:rPr lang="en-US" err="1"/>
                        <a:t>Latijn</a:t>
                      </a:r>
                    </a:p>
                  </a:txBody>
                  <a:tcPr/>
                </a:tc>
                <a:tc>
                  <a:txBody>
                    <a:bodyPr/>
                    <a:lstStyle/>
                    <a:p>
                      <a:r>
                        <a:rPr lang="en-US"/>
                        <a:t>6</a:t>
                      </a:r>
                    </a:p>
                  </a:txBody>
                  <a:tcPr/>
                </a:tc>
                <a:tc>
                  <a:txBody>
                    <a:bodyPr/>
                    <a:lstStyle/>
                    <a:p>
                      <a:pPr lvl="0">
                        <a:buNone/>
                      </a:pPr>
                      <a:r>
                        <a:rPr lang="en-US"/>
                        <a:t>Wiskunde (A of) </a:t>
                      </a:r>
                      <a:r>
                        <a:rPr lang="en-US">
                          <a:solidFill>
                            <a:srgbClr val="0070C0"/>
                          </a:solidFill>
                        </a:rPr>
                        <a:t>B</a:t>
                      </a:r>
                      <a:endParaRPr lang="en-US" err="1">
                        <a:solidFill>
                          <a:srgbClr val="0070C0"/>
                        </a:solidFill>
                      </a:endParaRPr>
                    </a:p>
                  </a:txBody>
                  <a:tcPr/>
                </a:tc>
                <a:tc>
                  <a:txBody>
                    <a:bodyPr/>
                    <a:lstStyle/>
                    <a:p>
                      <a:pPr lvl="0">
                        <a:buNone/>
                      </a:pPr>
                      <a:r>
                        <a:rPr lang="en-US"/>
                        <a:t>8</a:t>
                      </a:r>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541188149"/>
                  </a:ext>
                </a:extLst>
              </a:tr>
              <a:tr h="370840">
                <a:tc>
                  <a:txBody>
                    <a:bodyPr/>
                    <a:lstStyle/>
                    <a:p>
                      <a:endParaRPr lang="en-US"/>
                    </a:p>
                  </a:txBody>
                  <a:tcPr/>
                </a:tc>
                <a:tc>
                  <a:txBody>
                    <a:bodyPr/>
                    <a:lstStyle/>
                    <a:p>
                      <a:endParaRPr lang="en-US"/>
                    </a:p>
                  </a:txBody>
                  <a:tcPr/>
                </a:tc>
                <a:tc>
                  <a:txBody>
                    <a:bodyPr/>
                    <a:lstStyle/>
                    <a:p>
                      <a:pPr lvl="0">
                        <a:buNone/>
                      </a:pPr>
                      <a:r>
                        <a:rPr lang="en-US"/>
                        <a:t>Natuurkunde </a:t>
                      </a:r>
                    </a:p>
                  </a:txBody>
                  <a:tcPr/>
                </a:tc>
                <a:tc>
                  <a:txBody>
                    <a:bodyPr/>
                    <a:lstStyle/>
                    <a:p>
                      <a:pPr lvl="0">
                        <a:buNone/>
                      </a:pPr>
                      <a:r>
                        <a:rPr lang="en-US"/>
                        <a:t>9</a:t>
                      </a:r>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2692701325"/>
                  </a:ext>
                </a:extLst>
              </a:tr>
              <a:tr h="370840">
                <a:tc>
                  <a:txBody>
                    <a:bodyPr/>
                    <a:lstStyle/>
                    <a:p>
                      <a:endParaRPr lang="en-US"/>
                    </a:p>
                  </a:txBody>
                  <a:tcPr/>
                </a:tc>
                <a:tc>
                  <a:txBody>
                    <a:bodyPr/>
                    <a:lstStyle/>
                    <a:p>
                      <a:endParaRPr lang="en-US"/>
                    </a:p>
                  </a:txBody>
                  <a:tcPr/>
                </a:tc>
                <a:tc>
                  <a:txBody>
                    <a:bodyPr/>
                    <a:lstStyle/>
                    <a:p>
                      <a:pPr lvl="0">
                        <a:buNone/>
                      </a:pPr>
                      <a:r>
                        <a:rPr lang="en-US"/>
                        <a:t>(of Aardrijkskunde)</a:t>
                      </a:r>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1544990000"/>
                  </a:ext>
                </a:extLst>
              </a:tr>
              <a:tr h="370840">
                <a:tc>
                  <a:txBody>
                    <a:bodyPr/>
                    <a:lstStyle/>
                    <a:p>
                      <a:r>
                        <a:rPr lang="en-US" b="1" err="1">
                          <a:solidFill>
                            <a:srgbClr val="0070C0"/>
                          </a:solidFill>
                        </a:rPr>
                        <a:t>Contractvak</a:t>
                      </a:r>
                    </a:p>
                  </a:txBody>
                  <a:tcPr/>
                </a:tc>
                <a:tc>
                  <a:txBody>
                    <a:bodyPr/>
                    <a:lstStyle/>
                    <a:p>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4212143212"/>
                  </a:ext>
                </a:extLst>
              </a:tr>
              <a:tr h="370840">
                <a:tc>
                  <a:txBody>
                    <a:bodyPr/>
                    <a:lstStyle/>
                    <a:p>
                      <a:endParaRPr lang="en-US"/>
                    </a:p>
                  </a:txBody>
                  <a:tcPr/>
                </a:tc>
                <a:tc>
                  <a:txBody>
                    <a:bodyPr/>
                    <a:lstStyle/>
                    <a:p>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1317423376"/>
                  </a:ext>
                </a:extLst>
              </a:tr>
            </a:tbl>
          </a:graphicData>
        </a:graphic>
      </p:graphicFrame>
    </p:spTree>
    <p:extLst>
      <p:ext uri="{BB962C8B-B14F-4D97-AF65-F5344CB8AC3E}">
        <p14:creationId xmlns:p14="http://schemas.microsoft.com/office/powerpoint/2010/main" val="3475540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k zit met een dilemma, wat moet ik doen? - Yoors">
            <a:extLst>
              <a:ext uri="{FF2B5EF4-FFF2-40B4-BE49-F238E27FC236}">
                <a16:creationId xmlns:a16="http://schemas.microsoft.com/office/drawing/2014/main" id="{A715E5A8-D461-1F14-0311-CC6E2910CF1B}"/>
              </a:ext>
            </a:extLst>
          </p:cNvPr>
          <p:cNvPicPr>
            <a:picLocks noGrp="1" noChangeAspect="1"/>
          </p:cNvPicPr>
          <p:nvPr>
            <p:ph idx="1"/>
          </p:nvPr>
        </p:nvPicPr>
        <p:blipFill rotWithShape="1">
          <a:blip r:embed="rId2"/>
          <a:srcRect l="22202" r="20903"/>
          <a:stretch/>
        </p:blipFill>
        <p:spPr>
          <a:xfrm>
            <a:off x="176624" y="-1026"/>
            <a:ext cx="4890865" cy="2865440"/>
          </a:xfrm>
        </p:spPr>
      </p:pic>
      <p:sp>
        <p:nvSpPr>
          <p:cNvPr id="2" name="Title 1">
            <a:extLst>
              <a:ext uri="{FF2B5EF4-FFF2-40B4-BE49-F238E27FC236}">
                <a16:creationId xmlns:a16="http://schemas.microsoft.com/office/drawing/2014/main" id="{71DA5F38-7067-4A73-4FD8-702DD5F9D0CD}"/>
              </a:ext>
            </a:extLst>
          </p:cNvPr>
          <p:cNvSpPr>
            <a:spLocks noGrp="1"/>
          </p:cNvSpPr>
          <p:nvPr>
            <p:ph type="title"/>
          </p:nvPr>
        </p:nvSpPr>
        <p:spPr>
          <a:xfrm>
            <a:off x="1360258" y="3983416"/>
            <a:ext cx="7422798" cy="1537209"/>
          </a:xfrm>
        </p:spPr>
        <p:txBody>
          <a:bodyPr>
            <a:normAutofit/>
          </a:bodyPr>
          <a:lstStyle/>
          <a:p>
            <a:r>
              <a:rPr lang="en-US" b="1" err="1">
                <a:latin typeface="Avenir Next LT Pro"/>
              </a:rPr>
              <a:t>Valkuilen</a:t>
            </a:r>
            <a:r>
              <a:rPr lang="en-US" b="1">
                <a:latin typeface="Avenir Next LT Pro"/>
              </a:rPr>
              <a:t> en dilemma’s</a:t>
            </a:r>
            <a:br>
              <a:rPr lang="en-US">
                <a:latin typeface="Avenir Next LT Pro"/>
              </a:rPr>
            </a:br>
            <a:endParaRPr lang="en-US"/>
          </a:p>
        </p:txBody>
      </p:sp>
    </p:spTree>
    <p:extLst>
      <p:ext uri="{BB962C8B-B14F-4D97-AF65-F5344CB8AC3E}">
        <p14:creationId xmlns:p14="http://schemas.microsoft.com/office/powerpoint/2010/main" val="2174440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54F4D-5EAB-4DED-A677-9DFACF2A6FC2}"/>
              </a:ext>
            </a:extLst>
          </p:cNvPr>
          <p:cNvSpPr>
            <a:spLocks noGrp="1"/>
          </p:cNvSpPr>
          <p:nvPr>
            <p:ph type="title"/>
          </p:nvPr>
        </p:nvSpPr>
        <p:spPr>
          <a:xfrm>
            <a:off x="677334" y="609600"/>
            <a:ext cx="8596668" cy="1320800"/>
          </a:xfrm>
        </p:spPr>
        <p:txBody>
          <a:bodyPr>
            <a:normAutofit/>
          </a:bodyPr>
          <a:lstStyle/>
          <a:p>
            <a:r>
              <a:rPr lang="nl-NL"/>
              <a:t>M of N?</a:t>
            </a:r>
          </a:p>
        </p:txBody>
      </p:sp>
      <p:grpSp>
        <p:nvGrpSpPr>
          <p:cNvPr id="3" name="Groep 2">
            <a:extLst>
              <a:ext uri="{FF2B5EF4-FFF2-40B4-BE49-F238E27FC236}">
                <a16:creationId xmlns:a16="http://schemas.microsoft.com/office/drawing/2014/main" id="{4B3527A8-D164-45C6-B9A3-F25ABCA864F3}"/>
              </a:ext>
            </a:extLst>
          </p:cNvPr>
          <p:cNvGrpSpPr/>
          <p:nvPr/>
        </p:nvGrpSpPr>
        <p:grpSpPr>
          <a:xfrm>
            <a:off x="3286633" y="728662"/>
            <a:ext cx="4985830" cy="5813425"/>
            <a:chOff x="3962400" y="405447"/>
            <a:chExt cx="5404229" cy="5789813"/>
          </a:xfrm>
        </p:grpSpPr>
        <p:pic>
          <p:nvPicPr>
            <p:cNvPr id="4" name="Afbeelding 3">
              <a:extLst>
                <a:ext uri="{FF2B5EF4-FFF2-40B4-BE49-F238E27FC236}">
                  <a16:creationId xmlns:a16="http://schemas.microsoft.com/office/drawing/2014/main" id="{B5E16D47-0111-438C-A77B-F5D6E33629F4}"/>
                </a:ext>
              </a:extLst>
            </p:cNvPr>
            <p:cNvPicPr/>
            <p:nvPr/>
          </p:nvPicPr>
          <p:blipFill rotWithShape="1">
            <a:blip r:embed="rId3" cstate="print">
              <a:extLst>
                <a:ext uri="{28A0092B-C50C-407E-A947-70E740481C1C}">
                  <a14:useLocalDpi xmlns:a14="http://schemas.microsoft.com/office/drawing/2010/main" val="0"/>
                </a:ext>
              </a:extLst>
            </a:blip>
            <a:srcRect l="1391" t="1540" r="2080"/>
            <a:stretch/>
          </p:blipFill>
          <p:spPr bwMode="auto">
            <a:xfrm>
              <a:off x="3962400" y="405447"/>
              <a:ext cx="2700000" cy="2700000"/>
            </a:xfrm>
            <a:prstGeom prst="rect">
              <a:avLst/>
            </a:prstGeom>
            <a:ln>
              <a:solidFill>
                <a:schemeClr val="bg1">
                  <a:lumMod val="85000"/>
                </a:schemeClr>
              </a:solidFill>
            </a:ln>
            <a:extLst>
              <a:ext uri="{53640926-AAD7-44D8-BBD7-CCE9431645EC}">
                <a14:shadowObscured xmlns:a14="http://schemas.microsoft.com/office/drawing/2010/main"/>
              </a:ext>
            </a:extLst>
          </p:spPr>
        </p:pic>
        <p:pic>
          <p:nvPicPr>
            <p:cNvPr id="5" name="Afbeelding 4">
              <a:extLst>
                <a:ext uri="{FF2B5EF4-FFF2-40B4-BE49-F238E27FC236}">
                  <a16:creationId xmlns:a16="http://schemas.microsoft.com/office/drawing/2014/main" id="{8E607104-2DF3-46F9-9D3E-BD492F5CA916}"/>
                </a:ext>
              </a:extLst>
            </p:cNvPr>
            <p:cNvPicPr/>
            <p:nvPr/>
          </p:nvPicPr>
          <p:blipFill rotWithShape="1">
            <a:blip r:embed="rId4" cstate="print">
              <a:extLst>
                <a:ext uri="{28A0092B-C50C-407E-A947-70E740481C1C}">
                  <a14:useLocalDpi xmlns:a14="http://schemas.microsoft.com/office/drawing/2010/main" val="0"/>
                </a:ext>
              </a:extLst>
            </a:blip>
            <a:srcRect l="1498" r="1482"/>
            <a:stretch/>
          </p:blipFill>
          <p:spPr bwMode="auto">
            <a:xfrm>
              <a:off x="6666629" y="405447"/>
              <a:ext cx="2700000" cy="2700000"/>
            </a:xfrm>
            <a:prstGeom prst="rect">
              <a:avLst/>
            </a:prstGeom>
            <a:ln>
              <a:solidFill>
                <a:schemeClr val="bg1">
                  <a:lumMod val="85000"/>
                </a:schemeClr>
              </a:solidFill>
            </a:ln>
            <a:extLst>
              <a:ext uri="{53640926-AAD7-44D8-BBD7-CCE9431645EC}">
                <a14:shadowObscured xmlns:a14="http://schemas.microsoft.com/office/drawing/2010/main"/>
              </a:ext>
            </a:extLst>
          </p:spPr>
        </p:pic>
        <p:pic>
          <p:nvPicPr>
            <p:cNvPr id="6" name="Afbeelding 5">
              <a:extLst>
                <a:ext uri="{FF2B5EF4-FFF2-40B4-BE49-F238E27FC236}">
                  <a16:creationId xmlns:a16="http://schemas.microsoft.com/office/drawing/2014/main" id="{DBF9DC2B-FA68-4CCA-BB2E-D03ECB1ADCC7}"/>
                </a:ext>
              </a:extLst>
            </p:cNvPr>
            <p:cNvPicPr/>
            <p:nvPr/>
          </p:nvPicPr>
          <p:blipFill rotWithShape="1">
            <a:blip r:embed="rId5" cstate="print">
              <a:extLst>
                <a:ext uri="{28A0092B-C50C-407E-A947-70E740481C1C}">
                  <a14:useLocalDpi xmlns:a14="http://schemas.microsoft.com/office/drawing/2010/main" val="0"/>
                </a:ext>
              </a:extLst>
            </a:blip>
            <a:srcRect l="1244" r="1456"/>
            <a:stretch/>
          </p:blipFill>
          <p:spPr bwMode="auto">
            <a:xfrm>
              <a:off x="3962400" y="3495260"/>
              <a:ext cx="2700000" cy="2700000"/>
            </a:xfrm>
            <a:prstGeom prst="rect">
              <a:avLst/>
            </a:prstGeom>
            <a:ln>
              <a:solidFill>
                <a:schemeClr val="bg1">
                  <a:lumMod val="85000"/>
                </a:schemeClr>
              </a:solidFill>
            </a:ln>
            <a:extLst>
              <a:ext uri="{53640926-AAD7-44D8-BBD7-CCE9431645EC}">
                <a14:shadowObscured xmlns:a14="http://schemas.microsoft.com/office/drawing/2010/main"/>
              </a:ext>
            </a:extLst>
          </p:spPr>
        </p:pic>
        <p:pic>
          <p:nvPicPr>
            <p:cNvPr id="7" name="Afbeelding 6">
              <a:extLst>
                <a:ext uri="{FF2B5EF4-FFF2-40B4-BE49-F238E27FC236}">
                  <a16:creationId xmlns:a16="http://schemas.microsoft.com/office/drawing/2014/main" id="{CCEBDF76-4916-49AA-8A20-79E1323FBE3A}"/>
                </a:ext>
              </a:extLst>
            </p:cNvPr>
            <p:cNvPicPr/>
            <p:nvPr/>
          </p:nvPicPr>
          <p:blipFill rotWithShape="1">
            <a:blip r:embed="rId6" cstate="print">
              <a:extLst>
                <a:ext uri="{28A0092B-C50C-407E-A947-70E740481C1C}">
                  <a14:useLocalDpi xmlns:a14="http://schemas.microsoft.com/office/drawing/2010/main" val="0"/>
                </a:ext>
              </a:extLst>
            </a:blip>
            <a:srcRect l="1603" r="1601"/>
            <a:stretch/>
          </p:blipFill>
          <p:spPr bwMode="auto">
            <a:xfrm>
              <a:off x="6666629" y="3495260"/>
              <a:ext cx="2700000" cy="2700000"/>
            </a:xfrm>
            <a:prstGeom prst="rect">
              <a:avLst/>
            </a:prstGeom>
            <a:ln>
              <a:solidFill>
                <a:schemeClr val="bg1">
                  <a:lumMod val="85000"/>
                </a:schemeClr>
              </a:solid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105263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54F4D-5EAB-4DED-A677-9DFACF2A6FC2}"/>
              </a:ext>
            </a:extLst>
          </p:cNvPr>
          <p:cNvSpPr>
            <a:spLocks noGrp="1"/>
          </p:cNvSpPr>
          <p:nvPr>
            <p:ph type="title"/>
          </p:nvPr>
        </p:nvSpPr>
        <p:spPr>
          <a:xfrm>
            <a:off x="385763" y="2271545"/>
            <a:ext cx="6761581" cy="1336956"/>
          </a:xfrm>
        </p:spPr>
        <p:txBody>
          <a:bodyPr/>
          <a:lstStyle/>
          <a:p>
            <a:r>
              <a:rPr lang="nl-NL" sz="4800">
                <a:solidFill>
                  <a:srgbClr val="2B428F"/>
                </a:solidFill>
              </a:rPr>
              <a:t>Valkuilen</a:t>
            </a:r>
          </a:p>
        </p:txBody>
      </p:sp>
      <p:pic>
        <p:nvPicPr>
          <p:cNvPr id="7172" name="Picture 4" descr="De bronafbeelding bekijken">
            <a:extLst>
              <a:ext uri="{FF2B5EF4-FFF2-40B4-BE49-F238E27FC236}">
                <a16:creationId xmlns:a16="http://schemas.microsoft.com/office/drawing/2014/main" id="{EAB4BE70-16DB-4D9B-9540-F3AF027C80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75" b="5163"/>
          <a:stretch/>
        </p:blipFill>
        <p:spPr bwMode="auto">
          <a:xfrm>
            <a:off x="3930303" y="0"/>
            <a:ext cx="504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922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211" name="Group 819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212" name="Straight Connector 819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201" name="Straight Connector 820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20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82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8214" name="Isosceles Triangle 820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82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82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82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8218" name="Isosceles Triangle 820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8219" name="Isosceles Triangle 820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pic>
        <p:nvPicPr>
          <p:cNvPr id="8194" name="Picture 2" descr="Wat is keuzestress en hoe ga je ermee om? - Working RebelZ">
            <a:extLst>
              <a:ext uri="{FF2B5EF4-FFF2-40B4-BE49-F238E27FC236}">
                <a16:creationId xmlns:a16="http://schemas.microsoft.com/office/drawing/2014/main" id="{C69E7812-2DFF-4472-AB10-FDCBA4F9EC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30" t="10702" r="1" b="4245"/>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4799017" y="2261213"/>
            <a:ext cx="3887839" cy="1328654"/>
          </a:xfrm>
        </p:spPr>
        <p:txBody>
          <a:bodyPr vert="horz" lIns="91440" tIns="45720" rIns="91440" bIns="45720" rtlCol="0" anchor="b">
            <a:normAutofit/>
          </a:bodyPr>
          <a:lstStyle/>
          <a:p>
            <a:pPr algn="r"/>
            <a:r>
              <a:rPr lang="en-US" sz="5400" err="1">
                <a:latin typeface="+mj-lt"/>
              </a:rPr>
              <a:t>keuzestress</a:t>
            </a:r>
            <a:endParaRPr lang="en-US" sz="5400">
              <a:latin typeface="+mj-lt"/>
            </a:endParaRPr>
          </a:p>
        </p:txBody>
      </p:sp>
    </p:spTree>
    <p:extLst>
      <p:ext uri="{BB962C8B-B14F-4D97-AF65-F5344CB8AC3E}">
        <p14:creationId xmlns:p14="http://schemas.microsoft.com/office/powerpoint/2010/main" val="1150771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03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036" name="Isosceles Triangle 103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03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03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03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040" name="Isosceles Triangle 103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041" name="Isosceles Triangle 104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pic>
        <p:nvPicPr>
          <p:cNvPr id="1026" name="Picture 2" descr="Gratis vectors en illustraties met Chaos Downloaden | Freepik">
            <a:extLst>
              <a:ext uri="{FF2B5EF4-FFF2-40B4-BE49-F238E27FC236}">
                <a16:creationId xmlns:a16="http://schemas.microsoft.com/office/drawing/2014/main" id="{8A69F29C-4144-75CC-6886-EBFD832735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71" t="6300" r="13520" b="1"/>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5380563" y="1678665"/>
            <a:ext cx="3887839" cy="2372168"/>
          </a:xfrm>
        </p:spPr>
        <p:txBody>
          <a:bodyPr vert="horz" lIns="91440" tIns="45720" rIns="91440" bIns="45720" rtlCol="0" anchor="b">
            <a:normAutofit/>
          </a:bodyPr>
          <a:lstStyle/>
          <a:p>
            <a:pPr algn="r">
              <a:lnSpc>
                <a:spcPct val="90000"/>
              </a:lnSpc>
            </a:pPr>
            <a:r>
              <a:rPr lang="en-US" sz="3400">
                <a:latin typeface="+mj-lt"/>
              </a:rPr>
              <a:t>beslissingsmoeheid </a:t>
            </a:r>
            <a:br>
              <a:rPr lang="en-US" sz="3400">
                <a:latin typeface="+mj-lt"/>
              </a:rPr>
            </a:br>
            <a:r>
              <a:rPr lang="en-US" sz="3400">
                <a:latin typeface="+mj-lt"/>
              </a:rPr>
              <a:t>(</a:t>
            </a:r>
            <a:r>
              <a:rPr lang="en-US" sz="3400" i="1">
                <a:latin typeface="+mj-lt"/>
              </a:rPr>
              <a:t>decision fatigue)</a:t>
            </a:r>
            <a:endParaRPr lang="en-US" sz="3400">
              <a:latin typeface="+mj-lt"/>
            </a:endParaRPr>
          </a:p>
        </p:txBody>
      </p:sp>
    </p:spTree>
    <p:extLst>
      <p:ext uri="{BB962C8B-B14F-4D97-AF65-F5344CB8AC3E}">
        <p14:creationId xmlns:p14="http://schemas.microsoft.com/office/powerpoint/2010/main" val="1678737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5EA39187-0197-4C1D-BE4A-06B353C7B2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0" name="Straight Connector 49">
              <a:extLst>
                <a:ext uri="{FF2B5EF4-FFF2-40B4-BE49-F238E27FC236}">
                  <a16:creationId xmlns:a16="http://schemas.microsoft.com/office/drawing/2014/main" id="{9E0FD730-D6BC-440A-89CF-7AA0C22C2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31382DE6-64CB-4577-89E8-47941290A9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2" name="Rectangle 23">
              <a:extLst>
                <a:ext uri="{FF2B5EF4-FFF2-40B4-BE49-F238E27FC236}">
                  <a16:creationId xmlns:a16="http://schemas.microsoft.com/office/drawing/2014/main" id="{3ABD17EF-A676-4770-A8C8-E83BA0230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3" name="Rectangle 25">
              <a:extLst>
                <a:ext uri="{FF2B5EF4-FFF2-40B4-BE49-F238E27FC236}">
                  <a16:creationId xmlns:a16="http://schemas.microsoft.com/office/drawing/2014/main" id="{380D4582-A9DE-4A6E-8537-EFC4F860C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4" name="Isosceles Triangle 53">
              <a:extLst>
                <a:ext uri="{FF2B5EF4-FFF2-40B4-BE49-F238E27FC236}">
                  <a16:creationId xmlns:a16="http://schemas.microsoft.com/office/drawing/2014/main" id="{D66B8CF3-0959-4E8D-8F3A-AF62F21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5" name="Rectangle 27">
              <a:extLst>
                <a:ext uri="{FF2B5EF4-FFF2-40B4-BE49-F238E27FC236}">
                  <a16:creationId xmlns:a16="http://schemas.microsoft.com/office/drawing/2014/main" id="{97D4D559-2783-4E84-BB73-7F51D0235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6" name="Rectangle 28">
              <a:extLst>
                <a:ext uri="{FF2B5EF4-FFF2-40B4-BE49-F238E27FC236}">
                  <a16:creationId xmlns:a16="http://schemas.microsoft.com/office/drawing/2014/main" id="{8834FE36-E841-40B5-9465-1CFC99ED5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7" name="Rectangle 29">
              <a:extLst>
                <a:ext uri="{FF2B5EF4-FFF2-40B4-BE49-F238E27FC236}">
                  <a16:creationId xmlns:a16="http://schemas.microsoft.com/office/drawing/2014/main" id="{1A4197A1-AE79-4DC1-9E3A-845B40BA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8" name="Isosceles Triangle 57">
              <a:extLst>
                <a:ext uri="{FF2B5EF4-FFF2-40B4-BE49-F238E27FC236}">
                  <a16:creationId xmlns:a16="http://schemas.microsoft.com/office/drawing/2014/main" id="{326F6688-CBD0-42EE-9B90-25100FE89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9" name="Isosceles Triangle 58">
              <a:extLst>
                <a:ext uri="{FF2B5EF4-FFF2-40B4-BE49-F238E27FC236}">
                  <a16:creationId xmlns:a16="http://schemas.microsoft.com/office/drawing/2014/main" id="{EF23F9BB-FC2E-48BA-8E63-A4436C28D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p:nvSpPr>
          <p:cNvPr id="2" name="Titel 1">
            <a:extLst>
              <a:ext uri="{FF2B5EF4-FFF2-40B4-BE49-F238E27FC236}">
                <a16:creationId xmlns:a16="http://schemas.microsoft.com/office/drawing/2014/main" id="{A2BD2F70-1369-40FF-9B79-E65F9D8C7FA8}"/>
              </a:ext>
            </a:extLst>
          </p:cNvPr>
          <p:cNvSpPr>
            <a:spLocks noGrp="1"/>
          </p:cNvSpPr>
          <p:nvPr>
            <p:ph type="title"/>
          </p:nvPr>
        </p:nvSpPr>
        <p:spPr>
          <a:xfrm>
            <a:off x="985968" y="4473226"/>
            <a:ext cx="8288035" cy="1096650"/>
          </a:xfrm>
        </p:spPr>
        <p:txBody>
          <a:bodyPr vert="horz" lIns="91440" tIns="45720" rIns="91440" bIns="45720" rtlCol="0" anchor="b">
            <a:normAutofit/>
          </a:bodyPr>
          <a:lstStyle/>
          <a:p>
            <a:pPr>
              <a:lnSpc>
                <a:spcPct val="90000"/>
              </a:lnSpc>
            </a:pPr>
            <a:br>
              <a:rPr lang="en-US" sz="2300">
                <a:latin typeface="+mj-lt"/>
              </a:rPr>
            </a:br>
            <a:br>
              <a:rPr lang="en-US" sz="2300">
                <a:latin typeface="+mj-lt"/>
              </a:rPr>
            </a:br>
            <a:r>
              <a:rPr lang="en-US" sz="2300">
                <a:latin typeface="+mj-lt"/>
              </a:rPr>
              <a:t>onderschatten - overschatten</a:t>
            </a:r>
          </a:p>
        </p:txBody>
      </p:sp>
      <p:pic>
        <p:nvPicPr>
          <p:cNvPr id="4" name="Tijdelijke aanduiding voor inhoud 9" descr="Afbeelding met Kleine tot middelgrote katten, Katachtigen, Snorharen, overdekt&#10;&#10;Automatisch gegenereerde beschrijving">
            <a:extLst>
              <a:ext uri="{FF2B5EF4-FFF2-40B4-BE49-F238E27FC236}">
                <a16:creationId xmlns:a16="http://schemas.microsoft.com/office/drawing/2014/main" id="{307B48B0-5EC2-4135-9158-E0E8AB95E9FE}"/>
              </a:ext>
            </a:extLst>
          </p:cNvPr>
          <p:cNvPicPr>
            <a:picLocks noChangeAspect="1"/>
          </p:cNvPicPr>
          <p:nvPr/>
        </p:nvPicPr>
        <p:blipFill rotWithShape="1">
          <a:blip r:embed="rId3"/>
          <a:srcRect t="6722" r="2" b="14280"/>
          <a:stretch/>
        </p:blipFill>
        <p:spPr>
          <a:xfrm>
            <a:off x="985969" y="609600"/>
            <a:ext cx="4029716" cy="3635025"/>
          </a:xfrm>
          <a:prstGeom prst="rect">
            <a:avLst/>
          </a:prstGeom>
        </p:spPr>
      </p:pic>
      <p:pic>
        <p:nvPicPr>
          <p:cNvPr id="3" name="Picture 2" descr="Ik weet wat ik kan.. Ik weet wat ik niet kan.. &quot;en&quot; Ik heb een diploma! —  Spreuktegeltje">
            <a:extLst>
              <a:ext uri="{FF2B5EF4-FFF2-40B4-BE49-F238E27FC236}">
                <a16:creationId xmlns:a16="http://schemas.microsoft.com/office/drawing/2014/main" id="{FFDF5D56-51CB-14D3-D434-CADBBCBF5C35}"/>
              </a:ext>
            </a:extLst>
          </p:cNvPr>
          <p:cNvPicPr>
            <a:picLocks noChangeAspect="1"/>
          </p:cNvPicPr>
          <p:nvPr/>
        </p:nvPicPr>
        <p:blipFill rotWithShape="1">
          <a:blip r:embed="rId4"/>
          <a:srcRect t="5672" r="-2" b="4457"/>
          <a:stretch/>
        </p:blipFill>
        <p:spPr>
          <a:xfrm>
            <a:off x="5244286" y="608009"/>
            <a:ext cx="4029716" cy="3635025"/>
          </a:xfrm>
          <a:prstGeom prst="rect">
            <a:avLst/>
          </a:prstGeom>
        </p:spPr>
      </p:pic>
    </p:spTree>
    <p:extLst>
      <p:ext uri="{BB962C8B-B14F-4D97-AF65-F5344CB8AC3E}">
        <p14:creationId xmlns:p14="http://schemas.microsoft.com/office/powerpoint/2010/main" val="272411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6" name="Straight Connector 2055">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8"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59"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60" name="Isosceles Triangle 2059">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61"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62"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63"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64" name="Isosceles Triangle 2063">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65" name="Isosceles Triangle 2064">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pic>
        <p:nvPicPr>
          <p:cNvPr id="2050" name="Picture 2" descr="Communicatietip: Smeer NIVEA - Verrijk je Relaties">
            <a:extLst>
              <a:ext uri="{FF2B5EF4-FFF2-40B4-BE49-F238E27FC236}">
                <a16:creationId xmlns:a16="http://schemas.microsoft.com/office/drawing/2014/main" id="{A7976F5B-94BB-D876-0E83-2AA3766AC1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4" r="673"/>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5380563" y="1678665"/>
            <a:ext cx="3887839" cy="2372168"/>
          </a:xfrm>
        </p:spPr>
        <p:txBody>
          <a:bodyPr vert="horz" lIns="91440" tIns="45720" rIns="91440" bIns="45720" rtlCol="0" anchor="b">
            <a:normAutofit/>
          </a:bodyPr>
          <a:lstStyle/>
          <a:p>
            <a:pPr algn="r">
              <a:lnSpc>
                <a:spcPct val="90000"/>
              </a:lnSpc>
            </a:pPr>
            <a:r>
              <a:rPr lang="en-US" sz="3800">
                <a:latin typeface="+mj-lt"/>
              </a:rPr>
              <a:t>kiezen/ denken/ invullen voor anderen</a:t>
            </a:r>
          </a:p>
        </p:txBody>
      </p:sp>
    </p:spTree>
    <p:extLst>
      <p:ext uri="{BB962C8B-B14F-4D97-AF65-F5344CB8AC3E}">
        <p14:creationId xmlns:p14="http://schemas.microsoft.com/office/powerpoint/2010/main" val="42210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F52F9B95-7FBB-34BB-95C4-E8E6543C3334}"/>
              </a:ext>
            </a:extLst>
          </p:cNvPr>
          <p:cNvSpPr>
            <a:spLocks noGrp="1"/>
          </p:cNvSpPr>
          <p:nvPr>
            <p:ph type="title"/>
          </p:nvPr>
        </p:nvSpPr>
        <p:spPr>
          <a:xfrm>
            <a:off x="643467" y="816638"/>
            <a:ext cx="3367359" cy="5224724"/>
          </a:xfrm>
        </p:spPr>
        <p:txBody>
          <a:bodyPr anchor="ctr">
            <a:normAutofit/>
          </a:bodyPr>
          <a:lstStyle/>
          <a:p>
            <a:r>
              <a:rPr lang="nl-NL"/>
              <a:t>Programma</a:t>
            </a:r>
          </a:p>
        </p:txBody>
      </p:sp>
      <p:sp>
        <p:nvSpPr>
          <p:cNvPr id="3" name="Tijdelijke aanduiding voor inhoud 2">
            <a:extLst>
              <a:ext uri="{FF2B5EF4-FFF2-40B4-BE49-F238E27FC236}">
                <a16:creationId xmlns:a16="http://schemas.microsoft.com/office/drawing/2014/main" id="{31A4E647-2CA8-2D01-D0F5-F9BD84A830BF}"/>
              </a:ext>
            </a:extLst>
          </p:cNvPr>
          <p:cNvSpPr>
            <a:spLocks noGrp="1"/>
          </p:cNvSpPr>
          <p:nvPr>
            <p:ph idx="1"/>
          </p:nvPr>
        </p:nvSpPr>
        <p:spPr>
          <a:xfrm>
            <a:off x="4654295" y="816638"/>
            <a:ext cx="4619706" cy="5224724"/>
          </a:xfrm>
        </p:spPr>
        <p:txBody>
          <a:bodyPr anchor="ctr">
            <a:normAutofit/>
          </a:bodyPr>
          <a:lstStyle/>
          <a:p>
            <a:r>
              <a:rPr lang="nl-NL"/>
              <a:t>Profielen</a:t>
            </a:r>
          </a:p>
          <a:p>
            <a:r>
              <a:rPr lang="nl-NL"/>
              <a:t>Begeleiding</a:t>
            </a:r>
          </a:p>
          <a:p>
            <a:r>
              <a:rPr lang="nl-NL"/>
              <a:t>Keuzeproces</a:t>
            </a:r>
          </a:p>
          <a:p>
            <a:r>
              <a:rPr lang="nl-NL"/>
              <a:t>Dilemma’s en valkuilen</a:t>
            </a:r>
          </a:p>
          <a:p>
            <a:r>
              <a:rPr lang="nl-NL"/>
              <a:t>Tijdpad</a:t>
            </a:r>
          </a:p>
          <a:p>
            <a:r>
              <a:rPr lang="nl-NL"/>
              <a:t>Vragen?</a:t>
            </a:r>
          </a:p>
        </p:txBody>
      </p:sp>
    </p:spTree>
    <p:extLst>
      <p:ext uri="{BB962C8B-B14F-4D97-AF65-F5344CB8AC3E}">
        <p14:creationId xmlns:p14="http://schemas.microsoft.com/office/powerpoint/2010/main" val="2432316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33" name="Group 4102">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4134"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cxnSp>
          <p:nvCxnSpPr>
            <p:cNvPr id="4105" name="Straight Connector 4104">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106" name="Straight Connector 4105">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135"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4136"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4137" name="Isosceles Triangle 4108">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4138"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4139"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4140"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4141" name="Isosceles Triangle 4112">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p:nvSpPr>
          <p:cNvPr id="2" name="Titel 1"/>
          <p:cNvSpPr>
            <a:spLocks noGrp="1"/>
          </p:cNvSpPr>
          <p:nvPr>
            <p:ph type="title"/>
          </p:nvPr>
        </p:nvSpPr>
        <p:spPr>
          <a:xfrm>
            <a:off x="1387940" y="327680"/>
            <a:ext cx="3455586" cy="1196318"/>
          </a:xfrm>
        </p:spPr>
        <p:txBody>
          <a:bodyPr vert="horz" lIns="91440" tIns="45720" rIns="91440" bIns="45720" rtlCol="0" anchor="b">
            <a:normAutofit fontScale="90000"/>
          </a:bodyPr>
          <a:lstStyle/>
          <a:p>
            <a:br>
              <a:rPr lang="en-US" sz="4000">
                <a:latin typeface="+mj-lt"/>
              </a:rPr>
            </a:br>
            <a:br>
              <a:rPr lang="en-US" sz="4000">
                <a:latin typeface="+mj-lt"/>
              </a:rPr>
            </a:br>
            <a:r>
              <a:rPr lang="en-US" sz="4000" err="1">
                <a:latin typeface="+mj-lt"/>
              </a:rPr>
              <a:t>tunnelvisie</a:t>
            </a:r>
            <a:endParaRPr lang="en-US" sz="4000">
              <a:latin typeface="+mj-lt"/>
            </a:endParaRPr>
          </a:p>
        </p:txBody>
      </p:sp>
      <p:cxnSp>
        <p:nvCxnSpPr>
          <p:cNvPr id="4142" name="Straight Connector 411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43" name="Straight Connector 411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4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414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4146"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4147"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4148"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414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4150"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4" name="Rechthoek 3">
            <a:extLst>
              <a:ext uri="{FF2B5EF4-FFF2-40B4-BE49-F238E27FC236}">
                <a16:creationId xmlns:a16="http://schemas.microsoft.com/office/drawing/2014/main" id="{74621FA9-947D-18FB-2C6D-BC9F5937516D}"/>
              </a:ext>
            </a:extLst>
          </p:cNvPr>
          <p:cNvSpPr/>
          <p:nvPr/>
        </p:nvSpPr>
        <p:spPr>
          <a:xfrm>
            <a:off x="2222500" y="4343400"/>
            <a:ext cx="148166" cy="177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4" name="Picture 2" descr="Blog; Covid in onze eigen tunnelvisie | WesselinkVanZijst">
            <a:extLst>
              <a:ext uri="{FF2B5EF4-FFF2-40B4-BE49-F238E27FC236}">
                <a16:creationId xmlns:a16="http://schemas.microsoft.com/office/drawing/2014/main" id="{7F3BD769-A025-93E5-D709-1E3BCC18D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938" y="2262981"/>
            <a:ext cx="5432155" cy="342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495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0F3C8-9952-C271-1C51-A32B9BFE7729}"/>
            </a:ext>
          </a:extLst>
        </p:cNvPr>
        <p:cNvGrpSpPr/>
        <p:nvPr/>
      </p:nvGrpSpPr>
      <p:grpSpPr>
        <a:xfrm>
          <a:off x="0" y="0"/>
          <a:ext cx="0" cy="0"/>
          <a:chOff x="0" y="0"/>
          <a:chExt cx="0" cy="0"/>
        </a:xfrm>
      </p:grpSpPr>
      <p:pic>
        <p:nvPicPr>
          <p:cNvPr id="4" name="Content Placeholder 3" descr="Ik zit met een dilemma, wat moet ik doen? - Yoors">
            <a:extLst>
              <a:ext uri="{FF2B5EF4-FFF2-40B4-BE49-F238E27FC236}">
                <a16:creationId xmlns:a16="http://schemas.microsoft.com/office/drawing/2014/main" id="{F1922D86-4376-44D6-FB76-035DD7E7F17F}"/>
              </a:ext>
            </a:extLst>
          </p:cNvPr>
          <p:cNvPicPr>
            <a:picLocks noGrp="1" noChangeAspect="1"/>
          </p:cNvPicPr>
          <p:nvPr>
            <p:ph idx="1"/>
          </p:nvPr>
        </p:nvPicPr>
        <p:blipFill>
          <a:blip r:embed="rId2"/>
          <a:stretch>
            <a:fillRect/>
          </a:stretch>
        </p:blipFill>
        <p:spPr>
          <a:xfrm>
            <a:off x="151187" y="-1026"/>
            <a:ext cx="8596312" cy="2865437"/>
          </a:xfrm>
        </p:spPr>
      </p:pic>
      <p:sp>
        <p:nvSpPr>
          <p:cNvPr id="2" name="Title 1">
            <a:extLst>
              <a:ext uri="{FF2B5EF4-FFF2-40B4-BE49-F238E27FC236}">
                <a16:creationId xmlns:a16="http://schemas.microsoft.com/office/drawing/2014/main" id="{7D90644B-72EE-637D-5339-B62B8202F193}"/>
              </a:ext>
            </a:extLst>
          </p:cNvPr>
          <p:cNvSpPr>
            <a:spLocks noGrp="1"/>
          </p:cNvSpPr>
          <p:nvPr>
            <p:ph type="title"/>
          </p:nvPr>
        </p:nvSpPr>
        <p:spPr>
          <a:xfrm>
            <a:off x="296334" y="2099982"/>
            <a:ext cx="3397139" cy="947738"/>
          </a:xfrm>
        </p:spPr>
        <p:txBody>
          <a:bodyPr>
            <a:normAutofit fontScale="90000"/>
          </a:bodyPr>
          <a:lstStyle/>
          <a:p>
            <a:br>
              <a:rPr lang="en-US" b="1">
                <a:latin typeface="Avenir Next LT Pro"/>
              </a:rPr>
            </a:br>
            <a:r>
              <a:rPr lang="en-US" b="1">
                <a:latin typeface="Avenir Next LT Pro"/>
              </a:rPr>
              <a:t>Dilemma?</a:t>
            </a:r>
            <a:br>
              <a:rPr lang="en-US">
                <a:latin typeface="Avenir Next LT Pro"/>
              </a:rPr>
            </a:br>
            <a:endParaRPr lang="en-US"/>
          </a:p>
        </p:txBody>
      </p:sp>
      <p:sp>
        <p:nvSpPr>
          <p:cNvPr id="6" name="Title 1">
            <a:extLst>
              <a:ext uri="{FF2B5EF4-FFF2-40B4-BE49-F238E27FC236}">
                <a16:creationId xmlns:a16="http://schemas.microsoft.com/office/drawing/2014/main" id="{671A2D2D-85BB-AC70-BD77-CA1FB26E51E5}"/>
              </a:ext>
            </a:extLst>
          </p:cNvPr>
          <p:cNvSpPr txBox="1">
            <a:spLocks/>
          </p:cNvSpPr>
          <p:nvPr/>
        </p:nvSpPr>
        <p:spPr>
          <a:xfrm>
            <a:off x="2667499" y="3305736"/>
            <a:ext cx="5134050" cy="94773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Avenir Next LT Pro" panose="020B05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latin typeface="Avenir Next LT Pro"/>
              </a:rPr>
              <a:t>In </a:t>
            </a:r>
            <a:r>
              <a:rPr lang="en-US" sz="2800" b="1" err="1">
                <a:latin typeface="Avenir Next LT Pro"/>
              </a:rPr>
              <a:t>gesprek</a:t>
            </a:r>
            <a:r>
              <a:rPr lang="en-US" sz="2800" b="1">
                <a:latin typeface="Avenir Next LT Pro"/>
              </a:rPr>
              <a:t> </a:t>
            </a:r>
            <a:r>
              <a:rPr lang="en-US" sz="2800" b="1" err="1">
                <a:latin typeface="Avenir Next LT Pro"/>
              </a:rPr>
              <a:t>gaan</a:t>
            </a:r>
            <a:r>
              <a:rPr lang="en-US" sz="2800" b="1">
                <a:latin typeface="Avenir Next LT Pro"/>
              </a:rPr>
              <a:t> met:</a:t>
            </a:r>
            <a:endParaRPr lang="en-US" sz="2800" b="1"/>
          </a:p>
          <a:p>
            <a:endParaRPr lang="en-US" sz="2800" b="1">
              <a:latin typeface="Avenir Next LT Pro"/>
            </a:endParaRPr>
          </a:p>
          <a:p>
            <a:pPr marL="742950" indent="-742950">
              <a:buAutoNum type="arabicPeriod"/>
            </a:pPr>
            <a:r>
              <a:rPr lang="en-US" sz="2800">
                <a:latin typeface="Avenir Next LT Pro"/>
              </a:rPr>
              <a:t>Mentor</a:t>
            </a:r>
            <a:endParaRPr lang="en-US" sz="2800"/>
          </a:p>
          <a:p>
            <a:pPr marL="742950" indent="-742950">
              <a:buAutoNum type="arabicPeriod"/>
            </a:pPr>
            <a:r>
              <a:rPr lang="en-US" sz="2800" err="1">
                <a:latin typeface="Avenir Next LT Pro"/>
              </a:rPr>
              <a:t>Decaan</a:t>
            </a:r>
            <a:endParaRPr lang="en-US" sz="2800"/>
          </a:p>
          <a:p>
            <a:pPr marL="742950" indent="-742950">
              <a:buAutoNum type="arabicPeriod"/>
            </a:pPr>
            <a:r>
              <a:rPr lang="en-US" sz="2800" err="1">
                <a:latin typeface="Avenir Next LT Pro"/>
              </a:rPr>
              <a:t>Vakdocent</a:t>
            </a:r>
            <a:br>
              <a:rPr lang="en-US" sz="2800">
                <a:latin typeface="Avenir Next LT Pro"/>
              </a:rPr>
            </a:br>
            <a:endParaRPr lang="en-US" sz="2800"/>
          </a:p>
        </p:txBody>
      </p:sp>
    </p:spTree>
    <p:extLst>
      <p:ext uri="{BB962C8B-B14F-4D97-AF65-F5344CB8AC3E}">
        <p14:creationId xmlns:p14="http://schemas.microsoft.com/office/powerpoint/2010/main" val="2156655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543174" y="156828"/>
            <a:ext cx="10723035" cy="997324"/>
          </a:xfrm>
        </p:spPr>
        <p:txBody>
          <a:bodyPr/>
          <a:lstStyle/>
          <a:p>
            <a:r>
              <a:rPr lang="nl-NL" dirty="0"/>
              <a:t>Drie onderdelen</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225524567"/>
              </p:ext>
            </p:extLst>
          </p:nvPr>
        </p:nvGraphicFramePr>
        <p:xfrm>
          <a:off x="731838" y="1104900"/>
          <a:ext cx="8650701" cy="4291660"/>
        </p:xfrm>
        <a:graphic>
          <a:graphicData uri="http://schemas.openxmlformats.org/drawingml/2006/table">
            <a:tbl>
              <a:tblPr firstRow="1" bandRow="1">
                <a:tableStyleId>{5C22544A-7EE6-4342-B048-85BDC9FD1C3A}</a:tableStyleId>
              </a:tblPr>
              <a:tblGrid>
                <a:gridCol w="1998041">
                  <a:extLst>
                    <a:ext uri="{9D8B030D-6E8A-4147-A177-3AD203B41FA5}">
                      <a16:colId xmlns:a16="http://schemas.microsoft.com/office/drawing/2014/main" val="20000"/>
                    </a:ext>
                  </a:extLst>
                </a:gridCol>
                <a:gridCol w="2039999">
                  <a:extLst>
                    <a:ext uri="{9D8B030D-6E8A-4147-A177-3AD203B41FA5}">
                      <a16:colId xmlns:a16="http://schemas.microsoft.com/office/drawing/2014/main" val="20001"/>
                    </a:ext>
                  </a:extLst>
                </a:gridCol>
                <a:gridCol w="2078945">
                  <a:extLst>
                    <a:ext uri="{9D8B030D-6E8A-4147-A177-3AD203B41FA5}">
                      <a16:colId xmlns:a16="http://schemas.microsoft.com/office/drawing/2014/main" val="20002"/>
                    </a:ext>
                  </a:extLst>
                </a:gridCol>
                <a:gridCol w="2533716">
                  <a:extLst>
                    <a:ext uri="{9D8B030D-6E8A-4147-A177-3AD203B41FA5}">
                      <a16:colId xmlns:a16="http://schemas.microsoft.com/office/drawing/2014/main" val="20003"/>
                    </a:ext>
                  </a:extLst>
                </a:gridCol>
              </a:tblGrid>
              <a:tr h="4291660">
                <a:tc>
                  <a:txBody>
                    <a:bodyPr/>
                    <a:lstStyle/>
                    <a:p>
                      <a:r>
                        <a:rPr lang="nl-NL"/>
                        <a:t>Cultuur &amp; Maatschappij</a:t>
                      </a:r>
                    </a:p>
                  </a:txBody>
                  <a:tcPr marL="97487" marR="97487">
                    <a:solidFill>
                      <a:schemeClr val="accent1">
                        <a:lumMod val="60000"/>
                        <a:lumOff val="40000"/>
                      </a:schemeClr>
                    </a:solidFill>
                  </a:tcPr>
                </a:tc>
                <a:tc>
                  <a:txBody>
                    <a:bodyPr/>
                    <a:lstStyle/>
                    <a:p>
                      <a:r>
                        <a:rPr lang="nl-NL"/>
                        <a:t>Economie</a:t>
                      </a:r>
                      <a:r>
                        <a:rPr lang="nl-NL" baseline="0"/>
                        <a:t> &amp; Maatschappij</a:t>
                      </a:r>
                      <a:endParaRPr lang="nl-NL"/>
                    </a:p>
                  </a:txBody>
                  <a:tcPr marL="97487" marR="97487">
                    <a:solidFill>
                      <a:schemeClr val="accent1">
                        <a:lumMod val="60000"/>
                        <a:lumOff val="40000"/>
                      </a:schemeClr>
                    </a:solidFill>
                  </a:tcPr>
                </a:tc>
                <a:tc>
                  <a:txBody>
                    <a:bodyPr/>
                    <a:lstStyle/>
                    <a:p>
                      <a:r>
                        <a:rPr lang="nl-NL"/>
                        <a:t>Natuur &amp; Gezondheid</a:t>
                      </a:r>
                    </a:p>
                  </a:txBody>
                  <a:tcPr marL="97487" marR="97487">
                    <a:solidFill>
                      <a:schemeClr val="accent1">
                        <a:lumMod val="60000"/>
                        <a:lumOff val="40000"/>
                      </a:schemeClr>
                    </a:solidFill>
                  </a:tcPr>
                </a:tc>
                <a:tc>
                  <a:txBody>
                    <a:bodyPr/>
                    <a:lstStyle/>
                    <a:p>
                      <a:r>
                        <a:rPr lang="nl-NL"/>
                        <a:t>Natuur &amp; Techniek</a:t>
                      </a:r>
                    </a:p>
                  </a:txBody>
                  <a:tcPr marL="97487" marR="97487">
                    <a:solidFill>
                      <a:schemeClr val="accent1">
                        <a:lumMod val="60000"/>
                        <a:lumOff val="40000"/>
                      </a:schemeClr>
                    </a:solidFill>
                  </a:tcPr>
                </a:tc>
                <a:extLst>
                  <a:ext uri="{0D108BD9-81ED-4DB2-BD59-A6C34878D82A}">
                    <a16:rowId xmlns:a16="http://schemas.microsoft.com/office/drawing/2014/main" val="10000"/>
                  </a:ext>
                </a:extLst>
              </a:tr>
            </a:tbl>
          </a:graphicData>
        </a:graphic>
      </p:graphicFrame>
      <p:sp>
        <p:nvSpPr>
          <p:cNvPr id="3" name="Tekstvak 2"/>
          <p:cNvSpPr txBox="1"/>
          <p:nvPr/>
        </p:nvSpPr>
        <p:spPr>
          <a:xfrm>
            <a:off x="-500084" y="1923642"/>
            <a:ext cx="10723034" cy="584775"/>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nl-NL" b="1">
                <a:solidFill>
                  <a:schemeClr val="tx2"/>
                </a:solidFill>
              </a:rPr>
              <a:t>GEMEENSCHAPPELIJK DEEL:</a:t>
            </a:r>
          </a:p>
          <a:p>
            <a:pPr algn="ctr"/>
            <a:r>
              <a:rPr lang="nl-NL" sz="1400"/>
              <a:t>Nederlands, Engels, Latijn/Grieks, Onderzoek (klas 4&amp;5), Maatschappijleer (klas 5), lo</a:t>
            </a:r>
          </a:p>
        </p:txBody>
      </p:sp>
      <p:graphicFrame>
        <p:nvGraphicFramePr>
          <p:cNvPr id="7" name="Tabel 6"/>
          <p:cNvGraphicFramePr>
            <a:graphicFrameLocks noGrp="1"/>
          </p:cNvGraphicFramePr>
          <p:nvPr>
            <p:extLst>
              <p:ext uri="{D42A27DB-BD31-4B8C-83A1-F6EECF244321}">
                <p14:modId xmlns:p14="http://schemas.microsoft.com/office/powerpoint/2010/main" val="3898749404"/>
              </p:ext>
            </p:extLst>
          </p:nvPr>
        </p:nvGraphicFramePr>
        <p:xfrm>
          <a:off x="731308" y="2637847"/>
          <a:ext cx="8475353" cy="2629283"/>
        </p:xfrm>
        <a:graphic>
          <a:graphicData uri="http://schemas.openxmlformats.org/drawingml/2006/table">
            <a:tbl>
              <a:tblPr firstRow="1" bandRow="1">
                <a:tableStyleId>{2D5ABB26-0587-4C30-8999-92F81FD0307C}</a:tableStyleId>
              </a:tblPr>
              <a:tblGrid>
                <a:gridCol w="1970814">
                  <a:extLst>
                    <a:ext uri="{9D8B030D-6E8A-4147-A177-3AD203B41FA5}">
                      <a16:colId xmlns:a16="http://schemas.microsoft.com/office/drawing/2014/main" val="20000"/>
                    </a:ext>
                  </a:extLst>
                </a:gridCol>
                <a:gridCol w="2095165">
                  <a:extLst>
                    <a:ext uri="{9D8B030D-6E8A-4147-A177-3AD203B41FA5}">
                      <a16:colId xmlns:a16="http://schemas.microsoft.com/office/drawing/2014/main" val="20001"/>
                    </a:ext>
                  </a:extLst>
                </a:gridCol>
                <a:gridCol w="2040835">
                  <a:extLst>
                    <a:ext uri="{9D8B030D-6E8A-4147-A177-3AD203B41FA5}">
                      <a16:colId xmlns:a16="http://schemas.microsoft.com/office/drawing/2014/main" val="20002"/>
                    </a:ext>
                  </a:extLst>
                </a:gridCol>
                <a:gridCol w="2368539">
                  <a:extLst>
                    <a:ext uri="{9D8B030D-6E8A-4147-A177-3AD203B41FA5}">
                      <a16:colId xmlns:a16="http://schemas.microsoft.com/office/drawing/2014/main" val="20003"/>
                    </a:ext>
                  </a:extLst>
                </a:gridCol>
              </a:tblGrid>
              <a:tr h="404243">
                <a:tc gridSpan="4">
                  <a:txBody>
                    <a:bodyPr/>
                    <a:lstStyle/>
                    <a:p>
                      <a:pPr algn="ctr"/>
                      <a:r>
                        <a:rPr lang="nl-NL" sz="1800" b="1" dirty="0">
                          <a:solidFill>
                            <a:schemeClr val="tx2"/>
                          </a:solidFill>
                        </a:rPr>
                        <a:t>PROFIELDEEL 4</a:t>
                      </a:r>
                      <a:r>
                        <a:rPr lang="nl-NL" sz="1800" b="1" baseline="0" dirty="0">
                          <a:solidFill>
                            <a:schemeClr val="tx2"/>
                          </a:solidFill>
                        </a:rPr>
                        <a:t> profielvakken</a:t>
                      </a:r>
                      <a:endParaRPr lang="nl-NL" sz="1800" b="1" dirty="0">
                        <a:solidFill>
                          <a:schemeClr val="tx2"/>
                        </a:solidFill>
                      </a:endParaRPr>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0"/>
                  </a:ext>
                </a:extLst>
              </a:tr>
              <a:tr h="2192877">
                <a:tc>
                  <a:txBody>
                    <a:bodyPr/>
                    <a:lstStyle/>
                    <a:p>
                      <a:pPr marL="285750" indent="-285750">
                        <a:buFont typeface="Arial" panose="020B0604020202020204" pitchFamily="34" charset="0"/>
                        <a:buChar char="•"/>
                      </a:pPr>
                      <a:r>
                        <a:rPr lang="nl-NL" sz="1400" dirty="0"/>
                        <a:t>Geschiedenis</a:t>
                      </a:r>
                    </a:p>
                    <a:p>
                      <a:pPr marL="285750" indent="-285750">
                        <a:buFont typeface="Arial" panose="020B0604020202020204" pitchFamily="34" charset="0"/>
                        <a:buChar char="•"/>
                      </a:pPr>
                      <a:r>
                        <a:rPr lang="nl-NL" sz="1400" dirty="0"/>
                        <a:t>Wiskunde</a:t>
                      </a:r>
                      <a:r>
                        <a:rPr lang="nl-NL" sz="1400" baseline="0" dirty="0"/>
                        <a:t> A/B/C</a:t>
                      </a:r>
                    </a:p>
                    <a:p>
                      <a:pPr marL="285750" indent="-285750">
                        <a:buFont typeface="Arial" panose="020B0604020202020204" pitchFamily="34" charset="0"/>
                        <a:buChar char="•"/>
                      </a:pPr>
                      <a:r>
                        <a:rPr lang="nl-NL" sz="1400" baseline="0" dirty="0"/>
                        <a:t>Aardrijkskunde </a:t>
                      </a:r>
                      <a:r>
                        <a:rPr lang="nl-NL" sz="1400" i="1" baseline="0" dirty="0"/>
                        <a:t>of </a:t>
                      </a:r>
                      <a:r>
                        <a:rPr lang="nl-NL" sz="1400" baseline="0" dirty="0"/>
                        <a:t>economie</a:t>
                      </a:r>
                    </a:p>
                    <a:p>
                      <a:pPr marL="285750" indent="-285750">
                        <a:buFont typeface="Arial" panose="020B0604020202020204" pitchFamily="34" charset="0"/>
                        <a:buChar char="•"/>
                      </a:pPr>
                      <a:r>
                        <a:rPr lang="nl-NL" sz="1400" baseline="0" dirty="0"/>
                        <a:t>Beeldende vorming </a:t>
                      </a:r>
                      <a:r>
                        <a:rPr lang="nl-NL" sz="1400" i="1" baseline="0" dirty="0"/>
                        <a:t>of drama of </a:t>
                      </a:r>
                      <a:r>
                        <a:rPr lang="nl-NL" sz="1400" i="0" baseline="0" dirty="0"/>
                        <a:t>filosofie </a:t>
                      </a:r>
                      <a:r>
                        <a:rPr lang="nl-NL" sz="1400" i="1" baseline="0" dirty="0"/>
                        <a:t>of </a:t>
                      </a:r>
                      <a:r>
                        <a:rPr lang="nl-NL" sz="1400" baseline="0" dirty="0"/>
                        <a:t>muziek </a:t>
                      </a:r>
                      <a:r>
                        <a:rPr lang="nl-NL" sz="1400" i="1" baseline="0" dirty="0"/>
                        <a:t>of </a:t>
                      </a:r>
                      <a:r>
                        <a:rPr lang="nl-NL" sz="1400" baseline="0" dirty="0"/>
                        <a:t>Duits </a:t>
                      </a:r>
                      <a:r>
                        <a:rPr lang="nl-NL" sz="1400" i="1" baseline="0" dirty="0"/>
                        <a:t>of </a:t>
                      </a:r>
                      <a:r>
                        <a:rPr lang="nl-NL" sz="1400" baseline="0" dirty="0"/>
                        <a:t>Frans </a:t>
                      </a:r>
                      <a:r>
                        <a:rPr lang="nl-NL" sz="1400" i="1" baseline="0" dirty="0"/>
                        <a:t>of </a:t>
                      </a:r>
                      <a:r>
                        <a:rPr lang="nl-NL" sz="1400" baseline="0" dirty="0"/>
                        <a:t>2</a:t>
                      </a:r>
                      <a:r>
                        <a:rPr lang="nl-NL" sz="1400" baseline="30000" dirty="0"/>
                        <a:t>e</a:t>
                      </a:r>
                      <a:r>
                        <a:rPr lang="nl-NL" sz="1400" baseline="0" dirty="0"/>
                        <a:t> klassieke taal </a:t>
                      </a:r>
                      <a:endParaRPr lang="nl-NL" sz="1400" dirty="0"/>
                    </a:p>
                  </a:txBody>
                  <a:tcPr/>
                </a:tc>
                <a:tc>
                  <a:txBody>
                    <a:bodyPr/>
                    <a:lstStyle/>
                    <a:p>
                      <a:pPr marL="285750" indent="-285750">
                        <a:buFont typeface="Arial" panose="020B0604020202020204" pitchFamily="34" charset="0"/>
                        <a:buChar char="•"/>
                      </a:pPr>
                      <a:r>
                        <a:rPr lang="nl-NL" sz="1400"/>
                        <a:t>Economie</a:t>
                      </a:r>
                    </a:p>
                    <a:p>
                      <a:pPr marL="285750" indent="-285750">
                        <a:buFont typeface="Arial" panose="020B0604020202020204" pitchFamily="34" charset="0"/>
                        <a:buChar char="•"/>
                      </a:pPr>
                      <a:r>
                        <a:rPr lang="nl-NL" sz="1400"/>
                        <a:t>Geschiedenis</a:t>
                      </a:r>
                    </a:p>
                    <a:p>
                      <a:pPr marL="285750" indent="-285750">
                        <a:buFont typeface="Arial" panose="020B0604020202020204" pitchFamily="34" charset="0"/>
                        <a:buChar char="•"/>
                      </a:pPr>
                      <a:r>
                        <a:rPr lang="nl-NL" sz="1400"/>
                        <a:t>Wiskunde A/B</a:t>
                      </a:r>
                    </a:p>
                    <a:p>
                      <a:pPr marL="285750" indent="-285750">
                        <a:buFont typeface="Arial" panose="020B0604020202020204" pitchFamily="34" charset="0"/>
                        <a:buChar char="•"/>
                      </a:pPr>
                      <a:r>
                        <a:rPr lang="nl-NL" sz="1400"/>
                        <a:t>Aardrijkskunde </a:t>
                      </a:r>
                      <a:r>
                        <a:rPr lang="nl-NL" sz="1400" i="1"/>
                        <a:t>of </a:t>
                      </a:r>
                      <a:r>
                        <a:rPr lang="nl-NL" sz="1400"/>
                        <a:t>Frans </a:t>
                      </a:r>
                      <a:r>
                        <a:rPr lang="nl-NL" sz="1400" i="1"/>
                        <a:t>of </a:t>
                      </a:r>
                      <a:r>
                        <a:rPr lang="nl-NL" sz="1400"/>
                        <a:t>Duits</a:t>
                      </a:r>
                    </a:p>
                    <a:p>
                      <a:pPr marL="285750" indent="-285750">
                        <a:buFontTx/>
                        <a:buChar char="-"/>
                      </a:pPr>
                      <a:endParaRPr lang="nl-NL" sz="1400"/>
                    </a:p>
                  </a:txBody>
                  <a:tcPr/>
                </a:tc>
                <a:tc>
                  <a:txBody>
                    <a:bodyPr/>
                    <a:lstStyle/>
                    <a:p>
                      <a:pPr marL="285750" indent="-285750">
                        <a:buFont typeface="Arial" panose="020B0604020202020204" pitchFamily="34" charset="0"/>
                        <a:buChar char="•"/>
                      </a:pPr>
                      <a:r>
                        <a:rPr lang="nl-NL" sz="1400"/>
                        <a:t>Biologie</a:t>
                      </a:r>
                    </a:p>
                    <a:p>
                      <a:pPr marL="285750" indent="-285750">
                        <a:buFont typeface="Arial" panose="020B0604020202020204" pitchFamily="34" charset="0"/>
                        <a:buChar char="•"/>
                      </a:pPr>
                      <a:r>
                        <a:rPr lang="nl-NL" sz="1400"/>
                        <a:t>Scheikunde</a:t>
                      </a:r>
                    </a:p>
                    <a:p>
                      <a:pPr marL="285750" indent="-285750">
                        <a:buFont typeface="Arial" panose="020B0604020202020204" pitchFamily="34" charset="0"/>
                        <a:buChar char="•"/>
                      </a:pPr>
                      <a:r>
                        <a:rPr lang="nl-NL" sz="1400"/>
                        <a:t>Wiskunde A/B</a:t>
                      </a:r>
                    </a:p>
                    <a:p>
                      <a:pPr marL="285750" indent="-285750">
                        <a:buFont typeface="Arial" panose="020B0604020202020204" pitchFamily="34" charset="0"/>
                        <a:buChar char="•"/>
                      </a:pPr>
                      <a:r>
                        <a:rPr lang="nl-NL" sz="1400"/>
                        <a:t>Aardrijkskunde </a:t>
                      </a:r>
                      <a:r>
                        <a:rPr lang="nl-NL" sz="1400" i="1"/>
                        <a:t>of </a:t>
                      </a:r>
                      <a:r>
                        <a:rPr lang="nl-NL" sz="1400"/>
                        <a:t>natuurkunde</a:t>
                      </a:r>
                    </a:p>
                  </a:txBody>
                  <a:tcPr/>
                </a:tc>
                <a:tc>
                  <a:txBody>
                    <a:bodyPr/>
                    <a:lstStyle/>
                    <a:p>
                      <a:pPr marL="285750" indent="-285750">
                        <a:buFont typeface="Arial" panose="020B0604020202020204" pitchFamily="34" charset="0"/>
                        <a:buChar char="•"/>
                      </a:pPr>
                      <a:r>
                        <a:rPr lang="nl-NL" sz="1400"/>
                        <a:t>Natuurkunde</a:t>
                      </a:r>
                    </a:p>
                    <a:p>
                      <a:pPr marL="285750" indent="-285750">
                        <a:buFont typeface="Arial" panose="020B0604020202020204" pitchFamily="34" charset="0"/>
                        <a:buChar char="•"/>
                      </a:pPr>
                      <a:r>
                        <a:rPr lang="nl-NL" sz="1400"/>
                        <a:t>Scheikunde</a:t>
                      </a:r>
                    </a:p>
                    <a:p>
                      <a:pPr marL="285750" indent="-285750">
                        <a:buFont typeface="Arial" panose="020B0604020202020204" pitchFamily="34" charset="0"/>
                        <a:buChar char="•"/>
                      </a:pPr>
                      <a:r>
                        <a:rPr lang="nl-NL" sz="1400"/>
                        <a:t>Wiskunde</a:t>
                      </a:r>
                      <a:r>
                        <a:rPr lang="nl-NL" sz="1400" baseline="0"/>
                        <a:t> B</a:t>
                      </a:r>
                    </a:p>
                    <a:p>
                      <a:pPr marL="285750" indent="-285750" defTabSz="917575">
                        <a:buFont typeface="Arial" panose="020B0604020202020204" pitchFamily="34" charset="0"/>
                        <a:buChar char="•"/>
                      </a:pPr>
                      <a:r>
                        <a:rPr lang="nl-NL" sz="1400" baseline="0"/>
                        <a:t>Biologie </a:t>
                      </a:r>
                      <a:r>
                        <a:rPr lang="nl-NL" sz="1400" i="1" baseline="0"/>
                        <a:t>of </a:t>
                      </a:r>
                      <a:r>
                        <a:rPr lang="nl-NL" sz="1400" baseline="0"/>
                        <a:t>wiskunde D</a:t>
                      </a:r>
                      <a:endParaRPr lang="nl-NL" sz="1400"/>
                    </a:p>
                  </a:txBody>
                  <a:tcPr/>
                </a:tc>
                <a:extLst>
                  <a:ext uri="{0D108BD9-81ED-4DB2-BD59-A6C34878D82A}">
                    <a16:rowId xmlns:a16="http://schemas.microsoft.com/office/drawing/2014/main" val="10001"/>
                  </a:ext>
                </a:extLst>
              </a:tr>
            </a:tbl>
          </a:graphicData>
        </a:graphic>
      </p:graphicFrame>
      <p:graphicFrame>
        <p:nvGraphicFramePr>
          <p:cNvPr id="5" name="Tabel 4">
            <a:extLst>
              <a:ext uri="{FF2B5EF4-FFF2-40B4-BE49-F238E27FC236}">
                <a16:creationId xmlns:a16="http://schemas.microsoft.com/office/drawing/2014/main" id="{7AA77ED7-BCF2-4AE9-9E8C-3F6B15E405B0}"/>
              </a:ext>
            </a:extLst>
          </p:cNvPr>
          <p:cNvGraphicFramePr>
            <a:graphicFrameLocks noGrp="1"/>
          </p:cNvGraphicFramePr>
          <p:nvPr>
            <p:extLst>
              <p:ext uri="{D42A27DB-BD31-4B8C-83A1-F6EECF244321}">
                <p14:modId xmlns:p14="http://schemas.microsoft.com/office/powerpoint/2010/main" val="2622375359"/>
              </p:ext>
            </p:extLst>
          </p:nvPr>
        </p:nvGraphicFramePr>
        <p:xfrm>
          <a:off x="643634" y="5777938"/>
          <a:ext cx="8650700" cy="518160"/>
        </p:xfrm>
        <a:graphic>
          <a:graphicData uri="http://schemas.openxmlformats.org/drawingml/2006/table">
            <a:tbl>
              <a:tblPr firstRow="1" bandRow="1">
                <a:tableStyleId>{5C22544A-7EE6-4342-B048-85BDC9FD1C3A}</a:tableStyleId>
              </a:tblPr>
              <a:tblGrid>
                <a:gridCol w="2038397">
                  <a:extLst>
                    <a:ext uri="{9D8B030D-6E8A-4147-A177-3AD203B41FA5}">
                      <a16:colId xmlns:a16="http://schemas.microsoft.com/office/drawing/2014/main" val="2853583154"/>
                    </a:ext>
                  </a:extLst>
                </a:gridCol>
                <a:gridCol w="2040835">
                  <a:extLst>
                    <a:ext uri="{9D8B030D-6E8A-4147-A177-3AD203B41FA5}">
                      <a16:colId xmlns:a16="http://schemas.microsoft.com/office/drawing/2014/main" val="854304872"/>
                    </a:ext>
                  </a:extLst>
                </a:gridCol>
                <a:gridCol w="2080591">
                  <a:extLst>
                    <a:ext uri="{9D8B030D-6E8A-4147-A177-3AD203B41FA5}">
                      <a16:colId xmlns:a16="http://schemas.microsoft.com/office/drawing/2014/main" val="4165117925"/>
                    </a:ext>
                  </a:extLst>
                </a:gridCol>
                <a:gridCol w="2490877">
                  <a:extLst>
                    <a:ext uri="{9D8B030D-6E8A-4147-A177-3AD203B41FA5}">
                      <a16:colId xmlns:a16="http://schemas.microsoft.com/office/drawing/2014/main" val="3893386242"/>
                    </a:ext>
                  </a:extLst>
                </a:gridCol>
              </a:tblGrid>
              <a:tr h="370840">
                <a:tc>
                  <a:txBody>
                    <a:bodyPr/>
                    <a:lstStyle/>
                    <a:p>
                      <a:pPr marL="285750" indent="-285750" algn="l" defTabSz="914400" rtl="0" eaLnBrk="1" latinLnBrk="0" hangingPunct="1">
                        <a:buFont typeface="Arial" panose="020B0604020202020204" pitchFamily="34" charset="0"/>
                        <a:buChar char="•"/>
                      </a:pPr>
                      <a:r>
                        <a:rPr lang="nl-NL" sz="1400" b="0" kern="1200">
                          <a:solidFill>
                            <a:schemeClr val="tx1"/>
                          </a:solidFill>
                          <a:latin typeface="+mn-lt"/>
                          <a:ea typeface="+mn-ea"/>
                          <a:cs typeface="+mn-cs"/>
                        </a:rPr>
                        <a:t>2 andere vakken (niet na, </a:t>
                      </a:r>
                      <a:r>
                        <a:rPr lang="nl-NL" sz="1400" b="0" kern="1200" err="1">
                          <a:solidFill>
                            <a:schemeClr val="tx1"/>
                          </a:solidFill>
                          <a:latin typeface="+mn-lt"/>
                          <a:ea typeface="+mn-ea"/>
                          <a:cs typeface="+mn-cs"/>
                        </a:rPr>
                        <a:t>sk</a:t>
                      </a:r>
                      <a:r>
                        <a:rPr lang="nl-NL" sz="1400" b="0" kern="1200">
                          <a:solidFill>
                            <a:schemeClr val="tx1"/>
                          </a:solidFill>
                          <a:latin typeface="+mn-lt"/>
                          <a:ea typeface="+mn-ea"/>
                          <a:cs typeface="+mn-cs"/>
                        </a:rPr>
                        <a:t>, </a:t>
                      </a:r>
                      <a:r>
                        <a:rPr lang="nl-NL" sz="1400" b="0" kern="1200" err="1">
                          <a:solidFill>
                            <a:schemeClr val="tx1"/>
                          </a:solidFill>
                          <a:latin typeface="+mn-lt"/>
                          <a:ea typeface="+mn-ea"/>
                          <a:cs typeface="+mn-cs"/>
                        </a:rPr>
                        <a:t>wiD</a:t>
                      </a:r>
                      <a:r>
                        <a:rPr lang="nl-NL" sz="1400" b="0" kern="1200">
                          <a:solidFill>
                            <a:schemeClr val="tx1"/>
                          </a:solidFill>
                          <a:latin typeface="+mn-lt"/>
                          <a:ea typeface="+mn-ea"/>
                          <a:cs typeface="+mn-cs"/>
                        </a:rPr>
                        <a:t>)</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r>
                        <a:rPr lang="nl-NL" sz="1400" b="0" kern="1200">
                          <a:solidFill>
                            <a:schemeClr val="tx1"/>
                          </a:solidFill>
                          <a:latin typeface="+mn-lt"/>
                          <a:ea typeface="+mn-ea"/>
                          <a:cs typeface="+mn-cs"/>
                        </a:rPr>
                        <a:t>2 andere vakken</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r>
                        <a:rPr lang="nl-NL" sz="1400" b="0" kern="1200">
                          <a:solidFill>
                            <a:schemeClr val="tx1"/>
                          </a:solidFill>
                          <a:latin typeface="+mn-lt"/>
                          <a:ea typeface="+mn-ea"/>
                          <a:cs typeface="+mn-cs"/>
                        </a:rPr>
                        <a:t>2 andere vakken</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r>
                        <a:rPr lang="nl-NL" sz="1400" b="0" kern="1200">
                          <a:solidFill>
                            <a:schemeClr val="tx1"/>
                          </a:solidFill>
                          <a:latin typeface="+mn-lt"/>
                          <a:ea typeface="+mn-ea"/>
                          <a:cs typeface="+mn-cs"/>
                        </a:rPr>
                        <a:t>2 andere vakken</a:t>
                      </a:r>
                    </a:p>
                  </a:txBody>
                  <a:tcPr>
                    <a:solidFill>
                      <a:schemeClr val="bg1"/>
                    </a:solidFill>
                  </a:tcPr>
                </a:tc>
                <a:extLst>
                  <a:ext uri="{0D108BD9-81ED-4DB2-BD59-A6C34878D82A}">
                    <a16:rowId xmlns:a16="http://schemas.microsoft.com/office/drawing/2014/main" val="1546694349"/>
                  </a:ext>
                </a:extLst>
              </a:tr>
            </a:tbl>
          </a:graphicData>
        </a:graphic>
      </p:graphicFrame>
      <p:sp>
        <p:nvSpPr>
          <p:cNvPr id="6" name="Rechthoek 5">
            <a:extLst>
              <a:ext uri="{FF2B5EF4-FFF2-40B4-BE49-F238E27FC236}">
                <a16:creationId xmlns:a16="http://schemas.microsoft.com/office/drawing/2014/main" id="{3065B342-3DC5-4A3D-B6FB-1B55BFB68A0D}"/>
              </a:ext>
            </a:extLst>
          </p:cNvPr>
          <p:cNvSpPr/>
          <p:nvPr/>
        </p:nvSpPr>
        <p:spPr>
          <a:xfrm>
            <a:off x="4112441" y="5477356"/>
            <a:ext cx="1263679" cy="369332"/>
          </a:xfrm>
          <a:prstGeom prst="rect">
            <a:avLst/>
          </a:prstGeom>
        </p:spPr>
        <p:txBody>
          <a:bodyPr wrap="none">
            <a:spAutoFit/>
          </a:bodyPr>
          <a:lstStyle/>
          <a:p>
            <a:pPr algn="ctr"/>
            <a:r>
              <a:rPr lang="nl-NL" b="1">
                <a:solidFill>
                  <a:schemeClr val="tx2"/>
                </a:solidFill>
              </a:rPr>
              <a:t>Vrije deel</a:t>
            </a:r>
          </a:p>
        </p:txBody>
      </p:sp>
    </p:spTree>
    <p:extLst>
      <p:ext uri="{BB962C8B-B14F-4D97-AF65-F5344CB8AC3E}">
        <p14:creationId xmlns:p14="http://schemas.microsoft.com/office/powerpoint/2010/main" val="394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Misvatting…</a:t>
            </a:r>
          </a:p>
        </p:txBody>
      </p:sp>
      <p:sp>
        <p:nvSpPr>
          <p:cNvPr id="3" name="Tijdelijke aanduiding voor tekst 2"/>
          <p:cNvSpPr>
            <a:spLocks noGrp="1"/>
          </p:cNvSpPr>
          <p:nvPr>
            <p:ph idx="1"/>
          </p:nvPr>
        </p:nvSpPr>
        <p:spPr/>
        <p:txBody>
          <a:bodyPr/>
          <a:lstStyle/>
          <a:p>
            <a:r>
              <a:rPr lang="nl-NL">
                <a:solidFill>
                  <a:schemeClr val="tx1"/>
                </a:solidFill>
                <a:latin typeface="Avenir Next LT Pro" panose="020B0504020202020204" pitchFamily="34" charset="0"/>
              </a:rPr>
              <a:t>“Alfa is voor minder slimme leerlingen”</a:t>
            </a:r>
          </a:p>
        </p:txBody>
      </p:sp>
      <p:sp>
        <p:nvSpPr>
          <p:cNvPr id="5" name="Tijdelijke aanduiding voor tekst 4"/>
          <p:cNvSpPr>
            <a:spLocks noGrp="1"/>
          </p:cNvSpPr>
          <p:nvPr>
            <p:ph type="body" sz="quarter" idx="4294967295"/>
          </p:nvPr>
        </p:nvSpPr>
        <p:spPr>
          <a:xfrm>
            <a:off x="7072313" y="1817301"/>
            <a:ext cx="5119687" cy="750888"/>
          </a:xfrm>
        </p:spPr>
        <p:txBody>
          <a:bodyPr>
            <a:normAutofit/>
          </a:bodyPr>
          <a:lstStyle/>
          <a:p>
            <a:r>
              <a:rPr lang="nl-NL" sz="2400">
                <a:solidFill>
                  <a:schemeClr val="tx1"/>
                </a:solidFill>
                <a:latin typeface="Avenir Next LT Pro" panose="020B0504020202020204" pitchFamily="34" charset="0"/>
              </a:rPr>
              <a:t>“Wie slim is, kiest exact”</a:t>
            </a:r>
          </a:p>
        </p:txBody>
      </p:sp>
      <p:pic>
        <p:nvPicPr>
          <p:cNvPr id="7" name="Picture 2" descr="Profielkeuze – Decanen">
            <a:extLst>
              <a:ext uri="{FF2B5EF4-FFF2-40B4-BE49-F238E27FC236}">
                <a16:creationId xmlns:a16="http://schemas.microsoft.com/office/drawing/2014/main" id="{650F8E58-CD5D-4ED5-A00E-4983E438FA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635" r="49585"/>
          <a:stretch/>
        </p:blipFill>
        <p:spPr bwMode="auto">
          <a:xfrm>
            <a:off x="773019" y="2399526"/>
            <a:ext cx="3487396" cy="40100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rofielkeuze – Decanen">
            <a:extLst>
              <a:ext uri="{FF2B5EF4-FFF2-40B4-BE49-F238E27FC236}">
                <a16:creationId xmlns:a16="http://schemas.microsoft.com/office/drawing/2014/main" id="{DB6413D9-94BE-4BF2-84E7-4E30B98A2443}"/>
              </a:ext>
            </a:extLst>
          </p:cNvPr>
          <p:cNvPicPr>
            <a:picLocks noChangeArrowheads="1"/>
          </p:cNvPicPr>
          <p:nvPr/>
        </p:nvPicPr>
        <p:blipFill rotWithShape="1">
          <a:blip r:embed="rId3">
            <a:extLst>
              <a:ext uri="{28A0092B-C50C-407E-A947-70E740481C1C}">
                <a14:useLocalDpi xmlns:a14="http://schemas.microsoft.com/office/drawing/2010/main" val="0"/>
              </a:ext>
            </a:extLst>
          </a:blip>
          <a:srcRect l="45914" t="45625"/>
          <a:stretch/>
        </p:blipFill>
        <p:spPr bwMode="auto">
          <a:xfrm>
            <a:off x="7178413" y="2399526"/>
            <a:ext cx="3488400" cy="4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016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cxnSp>
          <p:nvCxnSpPr>
            <p:cNvPr id="10" name="Straight Connector 9">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4" name="Isosceles Triangle 13">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5"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6"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8" name="Isosceles Triangle 17">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pic>
        <p:nvPicPr>
          <p:cNvPr id="3" name="Afbeelding 2">
            <a:extLst>
              <a:ext uri="{FF2B5EF4-FFF2-40B4-BE49-F238E27FC236}">
                <a16:creationId xmlns:a16="http://schemas.microsoft.com/office/drawing/2014/main" id="{9B57FC23-559A-4253-96F2-85DEAF69FB64}"/>
              </a:ext>
            </a:extLst>
          </p:cNvPr>
          <p:cNvPicPr>
            <a:picLocks noChangeAspect="1"/>
          </p:cNvPicPr>
          <p:nvPr/>
        </p:nvPicPr>
        <p:blipFill rotWithShape="1">
          <a:blip r:embed="rId2"/>
          <a:srcRect l="9091" r="-1" b="44124"/>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D3B54F4D-5EAB-4DED-A677-9DFACF2A6FC2}"/>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err="1"/>
              <a:t>Tijdpad</a:t>
            </a:r>
            <a:endParaRPr lang="en-US" sz="4800"/>
          </a:p>
        </p:txBody>
      </p:sp>
      <p:cxnSp>
        <p:nvCxnSpPr>
          <p:cNvPr id="20" name="Straight Connector 1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814539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fgeronde rechthoek 7"/>
          <p:cNvSpPr/>
          <p:nvPr/>
        </p:nvSpPr>
        <p:spPr>
          <a:xfrm>
            <a:off x="518984" y="1826401"/>
            <a:ext cx="3212757" cy="914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nl-NL" sz="2000">
                <a:latin typeface="Avenir Next LT Pro" panose="020B0504020202020204" pitchFamily="34" charset="0"/>
              </a:rPr>
              <a:t>Ouderavond profielkeuze</a:t>
            </a:r>
          </a:p>
        </p:txBody>
      </p:sp>
      <p:sp>
        <p:nvSpPr>
          <p:cNvPr id="9" name="Afgeronde rechthoek 8"/>
          <p:cNvSpPr/>
          <p:nvPr/>
        </p:nvSpPr>
        <p:spPr>
          <a:xfrm>
            <a:off x="4466967" y="1826401"/>
            <a:ext cx="321275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latin typeface="Avenir Next LT Pro" panose="020B0504020202020204" pitchFamily="34" charset="0"/>
              </a:rPr>
              <a:t>Voorlopige profielkeuze</a:t>
            </a:r>
          </a:p>
          <a:p>
            <a:pPr algn="ctr"/>
            <a:r>
              <a:rPr lang="nl-NL" sz="2000">
                <a:latin typeface="Avenir Next LT Pro" panose="020B0504020202020204" pitchFamily="34" charset="0"/>
              </a:rPr>
              <a:t>15 februari 2024</a:t>
            </a:r>
          </a:p>
        </p:txBody>
      </p:sp>
      <p:sp>
        <p:nvSpPr>
          <p:cNvPr id="10" name="Afgeronde rechthoek 9"/>
          <p:cNvSpPr/>
          <p:nvPr/>
        </p:nvSpPr>
        <p:spPr>
          <a:xfrm>
            <a:off x="584151" y="3084053"/>
            <a:ext cx="3212757" cy="1033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venir Next LT Pro" panose="020B0504020202020204" pitchFamily="34" charset="0"/>
            </a:endParaRPr>
          </a:p>
          <a:p>
            <a:pPr algn="ctr"/>
            <a:r>
              <a:rPr lang="nl-NL" sz="2000">
                <a:latin typeface="Avenir Next LT Pro" panose="020B0504020202020204" pitchFamily="34" charset="0"/>
              </a:rPr>
              <a:t>Rapportvergadering na module 2: bespreking van de keuze</a:t>
            </a:r>
          </a:p>
          <a:p>
            <a:pPr algn="ctr"/>
            <a:endParaRPr lang="nl-NL" b="1">
              <a:latin typeface="Avenir Next LT Pro" panose="020B0504020202020204" pitchFamily="34" charset="0"/>
            </a:endParaRPr>
          </a:p>
        </p:txBody>
      </p:sp>
      <p:sp>
        <p:nvSpPr>
          <p:cNvPr id="11" name="Afgeronde rechthoek 10"/>
          <p:cNvSpPr/>
          <p:nvPr/>
        </p:nvSpPr>
        <p:spPr>
          <a:xfrm>
            <a:off x="4489621" y="3084052"/>
            <a:ext cx="3212757" cy="1033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latin typeface="Avenir Next LT Pro" panose="020B0504020202020204" pitchFamily="34" charset="0"/>
              </a:rPr>
              <a:t>Definitieve profielkeuze</a:t>
            </a:r>
          </a:p>
          <a:p>
            <a:pPr algn="ctr"/>
            <a:r>
              <a:rPr lang="nl-NL" sz="2000">
                <a:latin typeface="Avenir Next LT Pro" panose="020B0504020202020204" pitchFamily="34" charset="0"/>
              </a:rPr>
              <a:t>8 t/m 11 april 2024</a:t>
            </a:r>
          </a:p>
        </p:txBody>
      </p:sp>
      <p:sp>
        <p:nvSpPr>
          <p:cNvPr id="12" name="Afgeronde rechthoek 11"/>
          <p:cNvSpPr/>
          <p:nvPr/>
        </p:nvSpPr>
        <p:spPr>
          <a:xfrm>
            <a:off x="8467619" y="2033753"/>
            <a:ext cx="3212757" cy="20834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latin typeface="Avenir Next LT Pro" panose="020B0504020202020204" pitchFamily="34" charset="0"/>
              </a:rPr>
              <a:t>Rapportvergadering na module 3: plaatsing in profiel van keuze</a:t>
            </a:r>
          </a:p>
          <a:p>
            <a:pPr algn="ctr"/>
            <a:r>
              <a:rPr lang="nl-NL" sz="2000">
                <a:latin typeface="Avenir Next LT Pro" panose="020B0504020202020204" pitchFamily="34" charset="0"/>
              </a:rPr>
              <a:t>of geclausuleerd bevorderd</a:t>
            </a:r>
          </a:p>
          <a:p>
            <a:pPr algn="ctr"/>
            <a:r>
              <a:rPr lang="nl-NL" sz="2000" b="1">
                <a:latin typeface="Avenir Next LT Pro" panose="020B0504020202020204" pitchFamily="34" charset="0"/>
              </a:rPr>
              <a:t> uiterlijk 10 juli 2024</a:t>
            </a:r>
          </a:p>
        </p:txBody>
      </p:sp>
      <p:pic>
        <p:nvPicPr>
          <p:cNvPr id="13" name="Afbeelding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984" y="138159"/>
            <a:ext cx="2250989" cy="1688242"/>
          </a:xfrm>
          <a:prstGeom prst="rect">
            <a:avLst/>
          </a:prstGeom>
        </p:spPr>
      </p:pic>
      <p:pic>
        <p:nvPicPr>
          <p:cNvPr id="14" name="Afbeelding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706" y="334662"/>
            <a:ext cx="1337280" cy="1337280"/>
          </a:xfrm>
          <a:prstGeom prst="rect">
            <a:avLst/>
          </a:prstGeom>
        </p:spPr>
      </p:pic>
      <p:pic>
        <p:nvPicPr>
          <p:cNvPr id="15" name="Afbeelding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3997" y="4421319"/>
            <a:ext cx="1871709" cy="1871709"/>
          </a:xfrm>
          <a:prstGeom prst="rect">
            <a:avLst/>
          </a:prstGeom>
        </p:spPr>
      </p:pic>
      <p:pic>
        <p:nvPicPr>
          <p:cNvPr id="16" name="Afbeelding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366" y="4662620"/>
            <a:ext cx="2361744" cy="1779452"/>
          </a:xfrm>
          <a:prstGeom prst="rect">
            <a:avLst/>
          </a:prstGeom>
        </p:spPr>
      </p:pic>
      <p:pic>
        <p:nvPicPr>
          <p:cNvPr id="17" name="Afbeelding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8504" y="138159"/>
            <a:ext cx="2250989" cy="1696004"/>
          </a:xfrm>
          <a:prstGeom prst="rect">
            <a:avLst/>
          </a:prstGeom>
        </p:spPr>
      </p:pic>
    </p:spTree>
    <p:extLst>
      <p:ext uri="{BB962C8B-B14F-4D97-AF65-F5344CB8AC3E}">
        <p14:creationId xmlns:p14="http://schemas.microsoft.com/office/powerpoint/2010/main" val="168356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A813B1E3-1AE7-4673-A2D3-E737EC1690E3}"/>
              </a:ext>
            </a:extLst>
          </p:cNvPr>
          <p:cNvPicPr>
            <a:picLocks noChangeAspect="1"/>
          </p:cNvPicPr>
          <p:nvPr/>
        </p:nvPicPr>
        <p:blipFill>
          <a:blip r:embed="rId3"/>
          <a:stretch>
            <a:fillRect/>
          </a:stretch>
        </p:blipFill>
        <p:spPr>
          <a:xfrm>
            <a:off x="1936132" y="1066377"/>
            <a:ext cx="6180939" cy="4604800"/>
          </a:xfrm>
          <a:prstGeom prst="rect">
            <a:avLst/>
          </a:prstGeom>
        </p:spPr>
      </p:pic>
    </p:spTree>
    <p:extLst>
      <p:ext uri="{BB962C8B-B14F-4D97-AF65-F5344CB8AC3E}">
        <p14:creationId xmlns:p14="http://schemas.microsoft.com/office/powerpoint/2010/main" val="1012975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54F4D-5EAB-4DED-A677-9DFACF2A6FC2}"/>
              </a:ext>
            </a:extLst>
          </p:cNvPr>
          <p:cNvSpPr>
            <a:spLocks noGrp="1"/>
          </p:cNvSpPr>
          <p:nvPr>
            <p:ph type="title"/>
          </p:nvPr>
        </p:nvSpPr>
        <p:spPr>
          <a:xfrm>
            <a:off x="4997309" y="609600"/>
            <a:ext cx="4276692" cy="1320800"/>
          </a:xfrm>
        </p:spPr>
        <p:txBody>
          <a:bodyPr anchor="ctr">
            <a:normAutofit/>
          </a:bodyPr>
          <a:lstStyle/>
          <a:p>
            <a:r>
              <a:rPr lang="nl-NL"/>
              <a:t>Profielen</a:t>
            </a:r>
          </a:p>
        </p:txBody>
      </p:sp>
      <p:pic>
        <p:nvPicPr>
          <p:cNvPr id="1026" name="Picture 2" descr="Profielkeuze – Decanen">
            <a:extLst>
              <a:ext uri="{FF2B5EF4-FFF2-40B4-BE49-F238E27FC236}">
                <a16:creationId xmlns:a16="http://schemas.microsoft.com/office/drawing/2014/main" id="{52F3F1F1-31EC-462D-8439-C383F9D485E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4084" y="804672"/>
            <a:ext cx="3801493" cy="5085609"/>
          </a:xfrm>
          <a:prstGeom prst="rect">
            <a:avLst/>
          </a:prstGeom>
          <a:noFill/>
          <a:extLst>
            <a:ext uri="{909E8E84-426E-40DD-AFC4-6F175D3DCCD1}">
              <a14:hiddenFill xmlns:a14="http://schemas.microsoft.com/office/drawing/2010/main">
                <a:solidFill>
                  <a:srgbClr val="FFFFFF"/>
                </a:solidFill>
              </a14:hiddenFill>
            </a:ext>
          </a:extLst>
        </p:spPr>
      </p:pic>
      <p:sp>
        <p:nvSpPr>
          <p:cNvPr id="1028" name="Content Placeholder 1029">
            <a:extLst>
              <a:ext uri="{FF2B5EF4-FFF2-40B4-BE49-F238E27FC236}">
                <a16:creationId xmlns:a16="http://schemas.microsoft.com/office/drawing/2014/main" id="{258429D5-5DAE-C67F-7F71-2A989C85DC25}"/>
              </a:ext>
            </a:extLst>
          </p:cNvPr>
          <p:cNvSpPr>
            <a:spLocks noGrp="1"/>
          </p:cNvSpPr>
          <p:nvPr>
            <p:ph idx="1"/>
          </p:nvPr>
        </p:nvSpPr>
        <p:spPr>
          <a:xfrm>
            <a:off x="4985823" y="2160589"/>
            <a:ext cx="4285176" cy="3768573"/>
          </a:xfrm>
        </p:spPr>
        <p:txBody>
          <a:bodyPr>
            <a:normAutofit/>
          </a:bodyPr>
          <a:lstStyle/>
          <a:p>
            <a:r>
              <a:rPr lang="en-US" err="1"/>
              <a:t>Cultuur</a:t>
            </a:r>
            <a:r>
              <a:rPr lang="en-US"/>
              <a:t> en </a:t>
            </a:r>
            <a:r>
              <a:rPr lang="en-US" err="1"/>
              <a:t>Maatschappij</a:t>
            </a:r>
            <a:endParaRPr lang="en-US"/>
          </a:p>
          <a:p>
            <a:r>
              <a:rPr lang="en-US" err="1"/>
              <a:t>Economie</a:t>
            </a:r>
            <a:r>
              <a:rPr lang="en-US"/>
              <a:t> en </a:t>
            </a:r>
            <a:r>
              <a:rPr lang="en-US" err="1"/>
              <a:t>Maatschappij</a:t>
            </a:r>
            <a:endParaRPr lang="en-US"/>
          </a:p>
          <a:p>
            <a:r>
              <a:rPr lang="en-US" err="1"/>
              <a:t>Natuur</a:t>
            </a:r>
            <a:r>
              <a:rPr lang="en-US"/>
              <a:t> en </a:t>
            </a:r>
            <a:r>
              <a:rPr lang="en-US" err="1"/>
              <a:t>Gezondheid</a:t>
            </a:r>
            <a:endParaRPr lang="en-US"/>
          </a:p>
          <a:p>
            <a:r>
              <a:rPr lang="en-US" err="1"/>
              <a:t>Natuur</a:t>
            </a:r>
            <a:r>
              <a:rPr lang="en-US"/>
              <a:t> en </a:t>
            </a:r>
            <a:r>
              <a:rPr lang="en-US" err="1"/>
              <a:t>Techniek</a:t>
            </a:r>
            <a:endParaRPr lang="en-US"/>
          </a:p>
        </p:txBody>
      </p:sp>
    </p:spTree>
    <p:extLst>
      <p:ext uri="{BB962C8B-B14F-4D97-AF65-F5344CB8AC3E}">
        <p14:creationId xmlns:p14="http://schemas.microsoft.com/office/powerpoint/2010/main" val="467602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734482" y="168157"/>
            <a:ext cx="10723035" cy="1336956"/>
          </a:xfrm>
        </p:spPr>
        <p:txBody>
          <a:bodyPr/>
          <a:lstStyle/>
          <a:p>
            <a:r>
              <a:rPr lang="nl-NL"/>
              <a:t>Vier profielen</a:t>
            </a:r>
          </a:p>
        </p:txBody>
      </p:sp>
      <p:grpSp>
        <p:nvGrpSpPr>
          <p:cNvPr id="3" name="Groep 2"/>
          <p:cNvGrpSpPr/>
          <p:nvPr/>
        </p:nvGrpSpPr>
        <p:grpSpPr>
          <a:xfrm>
            <a:off x="652670" y="2320435"/>
            <a:ext cx="2371316" cy="3334226"/>
            <a:chOff x="1134229" y="1750906"/>
            <a:chExt cx="2371316" cy="3334226"/>
          </a:xfrm>
        </p:grpSpPr>
        <p:sp>
          <p:nvSpPr>
            <p:cNvPr id="5" name="Tijdelijke aanduiding voor inhoud 2"/>
            <p:cNvSpPr txBox="1">
              <a:spLocks/>
            </p:cNvSpPr>
            <p:nvPr/>
          </p:nvSpPr>
          <p:spPr>
            <a:xfrm>
              <a:off x="1134229" y="1750906"/>
              <a:ext cx="2371316" cy="217938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nl-NL" sz="2400"/>
                <a:t>Cultuur en Maatschappij </a:t>
              </a:r>
            </a:p>
            <a:p>
              <a:pPr algn="ctr"/>
              <a:r>
                <a:rPr lang="nl-NL" sz="2400"/>
                <a:t>(C&amp;M)</a:t>
              </a:r>
            </a:p>
          </p:txBody>
        </p:sp>
        <p:pic>
          <p:nvPicPr>
            <p:cNvPr id="8" name="Afbeelding 7" descr="Maccie:Users:Roos:Desktop:cultuur.jpg"/>
            <p:cNvPicPr/>
            <p:nvPr/>
          </p:nvPicPr>
          <p:blipFill>
            <a:blip r:embed="rId3">
              <a:extLst>
                <a:ext uri="{28A0092B-C50C-407E-A947-70E740481C1C}">
                  <a14:useLocalDpi xmlns:a14="http://schemas.microsoft.com/office/drawing/2010/main" val="0"/>
                </a:ext>
              </a:extLst>
            </a:blip>
            <a:srcRect/>
            <a:stretch>
              <a:fillRect/>
            </a:stretch>
          </p:blipFill>
          <p:spPr bwMode="auto">
            <a:xfrm>
              <a:off x="1303638" y="3330116"/>
              <a:ext cx="1961654" cy="1755016"/>
            </a:xfrm>
            <a:prstGeom prst="rect">
              <a:avLst/>
            </a:prstGeom>
            <a:noFill/>
            <a:ln>
              <a:noFill/>
            </a:ln>
          </p:spPr>
        </p:pic>
      </p:grpSp>
      <p:grpSp>
        <p:nvGrpSpPr>
          <p:cNvPr id="4" name="Groep 3"/>
          <p:cNvGrpSpPr/>
          <p:nvPr/>
        </p:nvGrpSpPr>
        <p:grpSpPr>
          <a:xfrm>
            <a:off x="3519088" y="2320435"/>
            <a:ext cx="2371316" cy="3208174"/>
            <a:chOff x="4166350" y="1750906"/>
            <a:chExt cx="2371316" cy="3208174"/>
          </a:xfrm>
        </p:grpSpPr>
        <p:sp>
          <p:nvSpPr>
            <p:cNvPr id="6" name="Tijdelijke aanduiding voor inhoud 2"/>
            <p:cNvSpPr txBox="1">
              <a:spLocks/>
            </p:cNvSpPr>
            <p:nvPr/>
          </p:nvSpPr>
          <p:spPr>
            <a:xfrm>
              <a:off x="4166350" y="1750906"/>
              <a:ext cx="2371316" cy="217938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nl-NL" sz="2400"/>
                <a:t>Economie en Maatschappij </a:t>
              </a:r>
            </a:p>
            <a:p>
              <a:pPr algn="ctr"/>
              <a:r>
                <a:rPr lang="nl-NL" sz="2400"/>
                <a:t>(E&amp;M)</a:t>
              </a:r>
            </a:p>
          </p:txBody>
        </p:sp>
        <p:pic>
          <p:nvPicPr>
            <p:cNvPr id="10" name="Afbeelding 9" descr="Maccie:Users:Roos:Desktop:economie.jpg"/>
            <p:cNvPicPr/>
            <p:nvPr/>
          </p:nvPicPr>
          <p:blipFill>
            <a:blip r:embed="rId4">
              <a:extLst>
                <a:ext uri="{28A0092B-C50C-407E-A947-70E740481C1C}">
                  <a14:useLocalDpi xmlns:a14="http://schemas.microsoft.com/office/drawing/2010/main" val="0"/>
                </a:ext>
              </a:extLst>
            </a:blip>
            <a:srcRect/>
            <a:stretch>
              <a:fillRect/>
            </a:stretch>
          </p:blipFill>
          <p:spPr bwMode="auto">
            <a:xfrm>
              <a:off x="4333677" y="3330116"/>
              <a:ext cx="1902073" cy="1628964"/>
            </a:xfrm>
            <a:prstGeom prst="rect">
              <a:avLst/>
            </a:prstGeom>
            <a:noFill/>
            <a:ln>
              <a:noFill/>
            </a:ln>
          </p:spPr>
        </p:pic>
      </p:grpSp>
      <p:grpSp>
        <p:nvGrpSpPr>
          <p:cNvPr id="13" name="Groep 12"/>
          <p:cNvGrpSpPr/>
          <p:nvPr/>
        </p:nvGrpSpPr>
        <p:grpSpPr>
          <a:xfrm>
            <a:off x="6385506" y="2320435"/>
            <a:ext cx="2371316" cy="3208174"/>
            <a:chOff x="6593458" y="1752525"/>
            <a:chExt cx="2371316" cy="3208174"/>
          </a:xfrm>
        </p:grpSpPr>
        <p:sp>
          <p:nvSpPr>
            <p:cNvPr id="7" name="Tijdelijke aanduiding voor inhoud 2"/>
            <p:cNvSpPr txBox="1">
              <a:spLocks/>
            </p:cNvSpPr>
            <p:nvPr/>
          </p:nvSpPr>
          <p:spPr>
            <a:xfrm>
              <a:off x="6593458" y="1752525"/>
              <a:ext cx="2371316" cy="217938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nl-NL" sz="2400"/>
                <a:t>Natuur en Gezondheid</a:t>
              </a:r>
            </a:p>
            <a:p>
              <a:pPr algn="ctr"/>
              <a:r>
                <a:rPr lang="nl-NL" sz="2400"/>
                <a:t>(N&amp;G)</a:t>
              </a:r>
            </a:p>
          </p:txBody>
        </p:sp>
        <p:pic>
          <p:nvPicPr>
            <p:cNvPr id="11" name="Afbeelding 10" descr="Maccie:Users:Roos:Desktop:hersenboom-300x255.png"/>
            <p:cNvPicPr/>
            <p:nvPr/>
          </p:nvPicPr>
          <p:blipFill>
            <a:blip r:embed="rId5">
              <a:extLst>
                <a:ext uri="{28A0092B-C50C-407E-A947-70E740481C1C}">
                  <a14:useLocalDpi xmlns:a14="http://schemas.microsoft.com/office/drawing/2010/main" val="0"/>
                </a:ext>
              </a:extLst>
            </a:blip>
            <a:srcRect/>
            <a:stretch>
              <a:fillRect/>
            </a:stretch>
          </p:blipFill>
          <p:spPr bwMode="auto">
            <a:xfrm>
              <a:off x="7038208" y="3331735"/>
              <a:ext cx="1902073" cy="1628964"/>
            </a:xfrm>
            <a:prstGeom prst="rect">
              <a:avLst/>
            </a:prstGeom>
            <a:noFill/>
            <a:ln>
              <a:noFill/>
            </a:ln>
          </p:spPr>
        </p:pic>
      </p:grpSp>
      <p:grpSp>
        <p:nvGrpSpPr>
          <p:cNvPr id="14" name="Groep 13"/>
          <p:cNvGrpSpPr/>
          <p:nvPr/>
        </p:nvGrpSpPr>
        <p:grpSpPr>
          <a:xfrm>
            <a:off x="9288575" y="2320435"/>
            <a:ext cx="2371316" cy="3093971"/>
            <a:chOff x="9274237" y="1750906"/>
            <a:chExt cx="2371316" cy="3093971"/>
          </a:xfrm>
        </p:grpSpPr>
        <p:sp>
          <p:nvSpPr>
            <p:cNvPr id="9" name="Tijdelijke aanduiding voor inhoud 2"/>
            <p:cNvSpPr txBox="1">
              <a:spLocks/>
            </p:cNvSpPr>
            <p:nvPr/>
          </p:nvSpPr>
          <p:spPr>
            <a:xfrm>
              <a:off x="9274237" y="1750906"/>
              <a:ext cx="2371316" cy="217938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nl-NL" sz="2400"/>
                <a:t>Natuur en Techniek</a:t>
              </a:r>
            </a:p>
            <a:p>
              <a:pPr algn="ctr"/>
              <a:r>
                <a:rPr lang="nl-NL" sz="2400"/>
                <a:t>(N&amp;T)</a:t>
              </a:r>
            </a:p>
          </p:txBody>
        </p:sp>
        <p:pic>
          <p:nvPicPr>
            <p:cNvPr id="12" name="Afbeelding 11" descr="Maccie:Users:Roos:Desktop:techniek.jpg"/>
            <p:cNvPicPr/>
            <p:nvPr/>
          </p:nvPicPr>
          <p:blipFill>
            <a:blip r:embed="rId6">
              <a:extLst>
                <a:ext uri="{28A0092B-C50C-407E-A947-70E740481C1C}">
                  <a14:useLocalDpi xmlns:a14="http://schemas.microsoft.com/office/drawing/2010/main" val="0"/>
                </a:ext>
              </a:extLst>
            </a:blip>
            <a:srcRect/>
            <a:stretch>
              <a:fillRect/>
            </a:stretch>
          </p:blipFill>
          <p:spPr bwMode="auto">
            <a:xfrm>
              <a:off x="9896656" y="3451431"/>
              <a:ext cx="1458927" cy="1393446"/>
            </a:xfrm>
            <a:prstGeom prst="rect">
              <a:avLst/>
            </a:prstGeom>
            <a:noFill/>
            <a:ln>
              <a:noFill/>
            </a:ln>
          </p:spPr>
        </p:pic>
      </p:grpSp>
    </p:spTree>
    <p:extLst>
      <p:ext uri="{BB962C8B-B14F-4D97-AF65-F5344CB8AC3E}">
        <p14:creationId xmlns:p14="http://schemas.microsoft.com/office/powerpoint/2010/main" val="201035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536734" y="609600"/>
            <a:ext cx="3737268" cy="1320800"/>
          </a:xfrm>
        </p:spPr>
        <p:txBody>
          <a:bodyPr vert="horz" lIns="91440" tIns="45720" rIns="91440" bIns="45720" rtlCol="0" anchor="t">
            <a:normAutofit/>
          </a:bodyPr>
          <a:lstStyle/>
          <a:p>
            <a:pPr>
              <a:lnSpc>
                <a:spcPct val="90000"/>
              </a:lnSpc>
            </a:pPr>
            <a:r>
              <a:rPr lang="en-US" sz="2800" err="1"/>
              <a:t>Overzicht</a:t>
            </a:r>
            <a:r>
              <a:rPr lang="en-US" sz="2800"/>
              <a:t>: </a:t>
            </a:r>
            <a:r>
              <a:rPr lang="en-US" sz="2800" err="1"/>
              <a:t>profielkeuzeboekje</a:t>
            </a:r>
            <a:endParaRPr lang="en-US" sz="2800"/>
          </a:p>
        </p:txBody>
      </p:sp>
      <p:sp>
        <p:nvSpPr>
          <p:cNvPr id="9" name="Ovaal 8"/>
          <p:cNvSpPr/>
          <p:nvPr/>
        </p:nvSpPr>
        <p:spPr>
          <a:xfrm>
            <a:off x="5209563" y="2160589"/>
            <a:ext cx="4064439" cy="3880773"/>
          </a:xfrm>
          <a:prstGeom prst="ellipse">
            <a:avLst/>
          </a:prstGeom>
          <a:solidFill>
            <a:schemeClr val="accent2"/>
          </a:solidFill>
          <a:ln>
            <a:solidFill>
              <a:schemeClr val="accent1"/>
            </a:solidFill>
          </a:ln>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p>
            <a:pPr algn="ctr">
              <a:spcBef>
                <a:spcPts val="1000"/>
              </a:spcBef>
              <a:buClr>
                <a:schemeClr val="accent1"/>
              </a:buClr>
              <a:buSzPct val="80000"/>
              <a:buFont typeface="Wingdings 3" charset="2"/>
              <a:buChar char=""/>
            </a:pPr>
            <a:r>
              <a:rPr lang="en-US" sz="2400">
                <a:solidFill>
                  <a:schemeClr val="bg1"/>
                </a:solidFill>
              </a:rPr>
              <a:t>Een leerling doet uiteindelijk in minimaal 8 vakken eindexamen</a:t>
            </a:r>
          </a:p>
        </p:txBody>
      </p:sp>
      <p:pic>
        <p:nvPicPr>
          <p:cNvPr id="7" name="Tijdelijke aanduiding voor inhoud 6">
            <a:extLst>
              <a:ext uri="{FF2B5EF4-FFF2-40B4-BE49-F238E27FC236}">
                <a16:creationId xmlns:a16="http://schemas.microsoft.com/office/drawing/2014/main" id="{88EBD0A8-610E-4A3B-9719-93053994AE09}"/>
              </a:ext>
            </a:extLst>
          </p:cNvPr>
          <p:cNvPicPr>
            <a:picLocks noGrp="1" noChangeAspect="1"/>
          </p:cNvPicPr>
          <p:nvPr>
            <p:ph idx="1"/>
          </p:nvPr>
        </p:nvPicPr>
        <p:blipFill rotWithShape="1">
          <a:blip r:embed="rId3"/>
          <a:srcRect b="105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2" name="Isosceles Triangle 1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4128027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781F6-D065-5E52-2D68-30E946425C4E}"/>
              </a:ext>
            </a:extLst>
          </p:cNvPr>
          <p:cNvSpPr>
            <a:spLocks noGrp="1"/>
          </p:cNvSpPr>
          <p:nvPr>
            <p:ph type="title"/>
          </p:nvPr>
        </p:nvSpPr>
        <p:spPr/>
        <p:txBody>
          <a:bodyPr/>
          <a:lstStyle/>
          <a:p>
            <a:r>
              <a:rPr lang="nl-NL"/>
              <a:t>Het gemeenschappelijke deel</a:t>
            </a:r>
          </a:p>
        </p:txBody>
      </p:sp>
      <p:sp>
        <p:nvSpPr>
          <p:cNvPr id="3" name="Tijdelijke aanduiding voor inhoud 2">
            <a:extLst>
              <a:ext uri="{FF2B5EF4-FFF2-40B4-BE49-F238E27FC236}">
                <a16:creationId xmlns:a16="http://schemas.microsoft.com/office/drawing/2014/main" id="{2C4A95A0-0F01-76B2-79EA-99D4CB9330FE}"/>
              </a:ext>
            </a:extLst>
          </p:cNvPr>
          <p:cNvSpPr>
            <a:spLocks noGrp="1"/>
          </p:cNvSpPr>
          <p:nvPr>
            <p:ph idx="1"/>
          </p:nvPr>
        </p:nvSpPr>
        <p:spPr/>
        <p:txBody>
          <a:bodyPr/>
          <a:lstStyle/>
          <a:p>
            <a:pPr marL="0" indent="0">
              <a:buNone/>
            </a:pPr>
            <a:r>
              <a:rPr lang="nl-NL"/>
              <a:t>Elke leerling volgt deze vakken:</a:t>
            </a:r>
          </a:p>
          <a:p>
            <a:r>
              <a:rPr lang="nl-NL"/>
              <a:t>Nederlands</a:t>
            </a:r>
          </a:p>
          <a:p>
            <a:r>
              <a:rPr lang="nl-NL"/>
              <a:t>Engels</a:t>
            </a:r>
          </a:p>
          <a:p>
            <a:r>
              <a:rPr lang="nl-NL"/>
              <a:t>Onderzoek</a:t>
            </a:r>
          </a:p>
          <a:p>
            <a:r>
              <a:rPr lang="nl-NL"/>
              <a:t>Maatschappijleer</a:t>
            </a:r>
          </a:p>
          <a:p>
            <a:r>
              <a:rPr lang="nl-NL"/>
              <a:t>Lichamelijke opvoeding</a:t>
            </a:r>
          </a:p>
          <a:p>
            <a:r>
              <a:rPr lang="nl-NL"/>
              <a:t>Klassieke taal: Latijn of Grieks</a:t>
            </a:r>
          </a:p>
        </p:txBody>
      </p:sp>
    </p:spTree>
    <p:extLst>
      <p:ext uri="{BB962C8B-B14F-4D97-AF65-F5344CB8AC3E}">
        <p14:creationId xmlns:p14="http://schemas.microsoft.com/office/powerpoint/2010/main" val="918329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8C20714-E32F-08E2-83EA-58A74F043731}"/>
              </a:ext>
            </a:extLst>
          </p:cNvPr>
          <p:cNvSpPr>
            <a:spLocks noGrp="1"/>
          </p:cNvSpPr>
          <p:nvPr>
            <p:ph type="title"/>
          </p:nvPr>
        </p:nvSpPr>
        <p:spPr>
          <a:xfrm>
            <a:off x="1286933" y="609600"/>
            <a:ext cx="10197494" cy="1099457"/>
          </a:xfrm>
        </p:spPr>
        <p:txBody>
          <a:bodyPr>
            <a:normAutofit/>
          </a:bodyPr>
          <a:lstStyle/>
          <a:p>
            <a:r>
              <a:rPr lang="nl-NL"/>
              <a:t>Profieldeel</a:t>
            </a:r>
          </a:p>
        </p:txBody>
      </p:sp>
      <p:sp>
        <p:nvSpPr>
          <p:cNvPr id="18" name="Isosceles Triangle 12">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9" name="Isosceles Triangle 14">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aphicFrame>
        <p:nvGraphicFramePr>
          <p:cNvPr id="6" name="Tijdelijke aanduiding voor inhoud 5">
            <a:extLst>
              <a:ext uri="{FF2B5EF4-FFF2-40B4-BE49-F238E27FC236}">
                <a16:creationId xmlns:a16="http://schemas.microsoft.com/office/drawing/2014/main" id="{CFE46675-B9CB-AEA9-2B88-07AA4BA1FD15}"/>
              </a:ext>
            </a:extLst>
          </p:cNvPr>
          <p:cNvGraphicFramePr>
            <a:graphicFrameLocks noGrp="1"/>
          </p:cNvGraphicFramePr>
          <p:nvPr>
            <p:ph idx="1"/>
            <p:extLst>
              <p:ext uri="{D42A27DB-BD31-4B8C-83A1-F6EECF244321}">
                <p14:modId xmlns:p14="http://schemas.microsoft.com/office/powerpoint/2010/main" val="1307300607"/>
              </p:ext>
            </p:extLst>
          </p:nvPr>
        </p:nvGraphicFramePr>
        <p:xfrm>
          <a:off x="1293836" y="1948543"/>
          <a:ext cx="9604329" cy="4632645"/>
        </p:xfrm>
        <a:graphic>
          <a:graphicData uri="http://schemas.openxmlformats.org/drawingml/2006/table">
            <a:tbl>
              <a:tblPr firstRow="1" bandRow="1">
                <a:solidFill>
                  <a:schemeClr val="bg1"/>
                </a:solidFill>
                <a:tableStyleId>{2D5ABB26-0587-4C30-8999-92F81FD0307C}</a:tableStyleId>
              </a:tblPr>
              <a:tblGrid>
                <a:gridCol w="2493167">
                  <a:extLst>
                    <a:ext uri="{9D8B030D-6E8A-4147-A177-3AD203B41FA5}">
                      <a16:colId xmlns:a16="http://schemas.microsoft.com/office/drawing/2014/main" val="2419618285"/>
                    </a:ext>
                  </a:extLst>
                </a:gridCol>
                <a:gridCol w="2438999">
                  <a:extLst>
                    <a:ext uri="{9D8B030D-6E8A-4147-A177-3AD203B41FA5}">
                      <a16:colId xmlns:a16="http://schemas.microsoft.com/office/drawing/2014/main" val="1616813255"/>
                    </a:ext>
                  </a:extLst>
                </a:gridCol>
                <a:gridCol w="2449833">
                  <a:extLst>
                    <a:ext uri="{9D8B030D-6E8A-4147-A177-3AD203B41FA5}">
                      <a16:colId xmlns:a16="http://schemas.microsoft.com/office/drawing/2014/main" val="674905484"/>
                    </a:ext>
                  </a:extLst>
                </a:gridCol>
                <a:gridCol w="2222330">
                  <a:extLst>
                    <a:ext uri="{9D8B030D-6E8A-4147-A177-3AD203B41FA5}">
                      <a16:colId xmlns:a16="http://schemas.microsoft.com/office/drawing/2014/main" val="3436873878"/>
                    </a:ext>
                  </a:extLst>
                </a:gridCol>
              </a:tblGrid>
              <a:tr h="590727">
                <a:tc gridSpan="4">
                  <a:txBody>
                    <a:bodyPr/>
                    <a:lstStyle/>
                    <a:p>
                      <a:pPr algn="ctr"/>
                      <a:r>
                        <a:rPr lang="nl-NL" sz="1900" b="0" cap="none" spc="0">
                          <a:solidFill>
                            <a:schemeClr val="bg1"/>
                          </a:solidFill>
                          <a:latin typeface="Avenir Next LT Pro" panose="020B0504020202020204" pitchFamily="34" charset="0"/>
                        </a:rPr>
                        <a:t>PROFIELDEEL 4</a:t>
                      </a:r>
                      <a:r>
                        <a:rPr lang="nl-NL" sz="1900" b="0" cap="none" spc="0" baseline="0">
                          <a:solidFill>
                            <a:schemeClr val="bg1"/>
                          </a:solidFill>
                          <a:latin typeface="Avenir Next LT Pro" panose="020B0504020202020204" pitchFamily="34" charset="0"/>
                        </a:rPr>
                        <a:t> profielvakken</a:t>
                      </a:r>
                      <a:endParaRPr lang="nl-NL" sz="1900" b="0" cap="none" spc="0">
                        <a:solidFill>
                          <a:schemeClr val="bg1"/>
                        </a:solidFill>
                        <a:latin typeface="Avenir Next LT Pro" panose="020B0504020202020204" pitchFamily="34" charset="0"/>
                      </a:endParaRPr>
                    </a:p>
                  </a:txBody>
                  <a:tcPr marL="162242" marR="124801" marT="124801" marB="124801"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928578734"/>
                  </a:ext>
                </a:extLst>
              </a:tr>
              <a:tr h="389668">
                <a:tc>
                  <a:txBody>
                    <a:bodyPr/>
                    <a:lstStyle/>
                    <a:p>
                      <a:pPr marL="0" indent="0">
                        <a:buFont typeface="Arial" panose="020B0604020202020204" pitchFamily="34" charset="0"/>
                        <a:buNone/>
                      </a:pPr>
                      <a:r>
                        <a:rPr lang="nl-NL" sz="1900" b="1" cap="none" spc="0">
                          <a:solidFill>
                            <a:schemeClr val="tx1"/>
                          </a:solidFill>
                          <a:latin typeface="Avenir Next LT Pro" panose="020B0504020202020204" pitchFamily="34" charset="0"/>
                        </a:rPr>
                        <a:t>C&amp;M</a:t>
                      </a:r>
                    </a:p>
                  </a:txBody>
                  <a:tcPr marL="162242" marR="124801" marT="124801" marB="124801">
                    <a:lnL w="19050" cap="flat" cmpd="sng" algn="ctr">
                      <a:solidFill>
                        <a:schemeClr val="tx1"/>
                      </a:solidFill>
                      <a:prstDash val="solid"/>
                    </a:lnL>
                    <a:lnR w="6350" cap="flat" cmpd="sng" algn="ctr">
                      <a:solidFill>
                        <a:schemeClr val="tx1">
                          <a:lumMod val="50000"/>
                          <a:lumOff val="50000"/>
                        </a:schemeClr>
                      </a:solidFill>
                      <a:prstDash val="solid"/>
                      <a:round/>
                      <a:headEnd type="none" w="med" len="med"/>
                      <a:tailEnd type="none" w="med" len="med"/>
                    </a:lnR>
                    <a:lnT w="38100" cmpd="sng">
                      <a:noFill/>
                    </a:lnT>
                    <a:lnB w="19050" cap="flat" cmpd="sng" algn="ctr">
                      <a:noFill/>
                      <a:prstDash val="solid"/>
                    </a:lnB>
                    <a:noFill/>
                  </a:tcPr>
                </a:tc>
                <a:tc>
                  <a:txBody>
                    <a:bodyPr/>
                    <a:lstStyle/>
                    <a:p>
                      <a:pPr marL="0" indent="0">
                        <a:buFontTx/>
                        <a:buNone/>
                      </a:pPr>
                      <a:r>
                        <a:rPr lang="nl-NL" sz="1900" b="1" cap="none" spc="0">
                          <a:solidFill>
                            <a:schemeClr val="tx1"/>
                          </a:solidFill>
                          <a:latin typeface="Avenir Next LT Pro" panose="020B0504020202020204" pitchFamily="34" charset="0"/>
                        </a:rPr>
                        <a:t>E&amp;M</a:t>
                      </a:r>
                    </a:p>
                  </a:txBody>
                  <a:tcPr marL="162242" marR="124801" marT="124801" marB="124801">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38100" cmpd="sng">
                      <a:noFill/>
                    </a:lnT>
                    <a:lnB w="19050" cap="flat" cmpd="sng" algn="ctr">
                      <a:noFill/>
                      <a:prstDash val="solid"/>
                    </a:lnB>
                    <a:noFill/>
                  </a:tcPr>
                </a:tc>
                <a:tc>
                  <a:txBody>
                    <a:bodyPr/>
                    <a:lstStyle/>
                    <a:p>
                      <a:pPr marL="0" indent="0">
                        <a:buFont typeface="Arial" panose="020B0604020202020204" pitchFamily="34" charset="0"/>
                        <a:buNone/>
                      </a:pPr>
                      <a:r>
                        <a:rPr lang="nl-NL" sz="1900" b="1" cap="none" spc="0">
                          <a:solidFill>
                            <a:schemeClr val="tx1"/>
                          </a:solidFill>
                          <a:latin typeface="Avenir Next LT Pro" panose="020B0504020202020204" pitchFamily="34" charset="0"/>
                        </a:rPr>
                        <a:t>N&amp;G</a:t>
                      </a:r>
                    </a:p>
                  </a:txBody>
                  <a:tcPr marL="162242" marR="124801" marT="124801" marB="124801">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38100" cmpd="sng">
                      <a:noFill/>
                    </a:lnT>
                    <a:lnB w="19050" cap="flat" cmpd="sng" algn="ctr">
                      <a:noFill/>
                      <a:prstDash val="solid"/>
                    </a:lnB>
                    <a:noFill/>
                  </a:tcPr>
                </a:tc>
                <a:tc>
                  <a:txBody>
                    <a:bodyPr/>
                    <a:lstStyle/>
                    <a:p>
                      <a:pPr marL="0" indent="0" defTabSz="917575">
                        <a:buFont typeface="Arial" panose="020B0604020202020204" pitchFamily="34" charset="0"/>
                        <a:buNone/>
                      </a:pPr>
                      <a:r>
                        <a:rPr lang="nl-NL" sz="1900" b="1" cap="none" spc="0">
                          <a:solidFill>
                            <a:schemeClr val="tx1"/>
                          </a:solidFill>
                          <a:latin typeface="Avenir Next LT Pro" panose="020B0504020202020204" pitchFamily="34" charset="0"/>
                        </a:rPr>
                        <a:t>N&amp;T</a:t>
                      </a:r>
                    </a:p>
                  </a:txBody>
                  <a:tcPr marL="162242" marR="124801" marT="124801" marB="124801">
                    <a:lnL w="6350" cap="flat" cmpd="sng" algn="ctr">
                      <a:solidFill>
                        <a:schemeClr val="tx1">
                          <a:lumMod val="50000"/>
                          <a:lumOff val="50000"/>
                        </a:schemeClr>
                      </a:solidFill>
                      <a:prstDash val="solid"/>
                      <a:round/>
                      <a:headEnd type="none" w="med" len="med"/>
                      <a:tailEnd type="none" w="med" len="med"/>
                    </a:lnL>
                    <a:lnR w="19050" cap="flat" cmpd="sng" algn="ctr">
                      <a:solidFill>
                        <a:schemeClr val="tx1"/>
                      </a:solidFill>
                      <a:prstDash val="solid"/>
                    </a:lnR>
                    <a:lnT w="38100" cmpd="sng">
                      <a:noFill/>
                    </a:lnT>
                    <a:lnB w="19050" cap="flat" cmpd="sng" algn="ctr">
                      <a:noFill/>
                      <a:prstDash val="solid"/>
                    </a:lnB>
                    <a:noFill/>
                  </a:tcPr>
                </a:tc>
                <a:extLst>
                  <a:ext uri="{0D108BD9-81ED-4DB2-BD59-A6C34878D82A}">
                    <a16:rowId xmlns:a16="http://schemas.microsoft.com/office/drawing/2014/main" val="3109167973"/>
                  </a:ext>
                </a:extLst>
              </a:tr>
              <a:tr h="3502756">
                <a:tc>
                  <a:txBody>
                    <a:bodyPr/>
                    <a:lstStyle/>
                    <a:p>
                      <a:pPr marL="285750" indent="-285750">
                        <a:buFont typeface="Arial" panose="020B0604020202020204" pitchFamily="34" charset="0"/>
                        <a:buChar char="•"/>
                      </a:pPr>
                      <a:r>
                        <a:rPr lang="nl-NL" sz="1900" cap="none" spc="0" dirty="0">
                          <a:solidFill>
                            <a:schemeClr val="tx1"/>
                          </a:solidFill>
                          <a:latin typeface="Avenir Next LT Pro" panose="020B0504020202020204" pitchFamily="34" charset="0"/>
                        </a:rPr>
                        <a:t>Geschiedenis</a:t>
                      </a:r>
                    </a:p>
                    <a:p>
                      <a:pPr marL="285750" indent="-285750">
                        <a:buFont typeface="Arial" panose="020B0604020202020204" pitchFamily="34" charset="0"/>
                        <a:buChar char="•"/>
                      </a:pPr>
                      <a:r>
                        <a:rPr lang="nl-NL" sz="1900" cap="none" spc="0" dirty="0">
                          <a:solidFill>
                            <a:schemeClr val="tx1"/>
                          </a:solidFill>
                          <a:latin typeface="Avenir Next LT Pro" panose="020B0504020202020204" pitchFamily="34" charset="0"/>
                        </a:rPr>
                        <a:t>Wiskunde</a:t>
                      </a:r>
                      <a:r>
                        <a:rPr lang="nl-NL" sz="1900" cap="none" spc="0" baseline="0" dirty="0">
                          <a:solidFill>
                            <a:schemeClr val="tx1"/>
                          </a:solidFill>
                          <a:latin typeface="Avenir Next LT Pro" panose="020B0504020202020204" pitchFamily="34" charset="0"/>
                        </a:rPr>
                        <a:t> A/B/C</a:t>
                      </a:r>
                    </a:p>
                    <a:p>
                      <a:pPr marL="285750" indent="-285750">
                        <a:buFont typeface="Arial" panose="020B0604020202020204" pitchFamily="34" charset="0"/>
                        <a:buChar char="•"/>
                      </a:pPr>
                      <a:r>
                        <a:rPr lang="nl-NL" sz="1900" cap="none" spc="0" baseline="0" dirty="0">
                          <a:solidFill>
                            <a:schemeClr val="tx1"/>
                          </a:solidFill>
                          <a:latin typeface="Avenir Next LT Pro" panose="020B0504020202020204" pitchFamily="34" charset="0"/>
                        </a:rPr>
                        <a:t>Aardrijkskunde </a:t>
                      </a:r>
                      <a:r>
                        <a:rPr lang="nl-NL" sz="1900" i="1" cap="none" spc="0" baseline="0" dirty="0">
                          <a:solidFill>
                            <a:schemeClr val="tx1"/>
                          </a:solidFill>
                          <a:latin typeface="Avenir Next LT Pro" panose="020B0504020202020204" pitchFamily="34" charset="0"/>
                        </a:rPr>
                        <a:t>of </a:t>
                      </a:r>
                      <a:r>
                        <a:rPr lang="nl-NL" sz="1900" cap="none" spc="0" baseline="0" dirty="0">
                          <a:solidFill>
                            <a:schemeClr val="tx1"/>
                          </a:solidFill>
                          <a:latin typeface="Avenir Next LT Pro" panose="020B0504020202020204" pitchFamily="34" charset="0"/>
                        </a:rPr>
                        <a:t>economie</a:t>
                      </a:r>
                    </a:p>
                    <a:p>
                      <a:pPr marL="285750" indent="-285750">
                        <a:buFont typeface="Arial" panose="020B0604020202020204" pitchFamily="34" charset="0"/>
                        <a:buChar char="•"/>
                      </a:pPr>
                      <a:r>
                        <a:rPr lang="nl-NL" sz="1900" cap="none" spc="0" baseline="0" dirty="0">
                          <a:solidFill>
                            <a:schemeClr val="tx1"/>
                          </a:solidFill>
                          <a:latin typeface="Avenir Next LT Pro" panose="020B0504020202020204" pitchFamily="34" charset="0"/>
                        </a:rPr>
                        <a:t>Beeldende vorming </a:t>
                      </a:r>
                      <a:r>
                        <a:rPr lang="nl-NL" sz="1900" i="1" cap="none" spc="0" baseline="0" dirty="0">
                          <a:solidFill>
                            <a:schemeClr val="tx1"/>
                          </a:solidFill>
                          <a:latin typeface="Avenir Next LT Pro" panose="020B0504020202020204" pitchFamily="34" charset="0"/>
                        </a:rPr>
                        <a:t>of </a:t>
                      </a:r>
                      <a:r>
                        <a:rPr lang="nl-NL" sz="1900" i="0" cap="none" spc="0" baseline="0" dirty="0">
                          <a:solidFill>
                            <a:schemeClr val="tx1"/>
                          </a:solidFill>
                          <a:latin typeface="Avenir Next LT Pro" panose="020B0504020202020204" pitchFamily="34" charset="0"/>
                        </a:rPr>
                        <a:t>drama</a:t>
                      </a:r>
                      <a:r>
                        <a:rPr lang="nl-NL" sz="1900" i="1" cap="none" spc="0" baseline="0" dirty="0">
                          <a:solidFill>
                            <a:schemeClr val="tx1"/>
                          </a:solidFill>
                          <a:latin typeface="Avenir Next LT Pro" panose="020B0504020202020204" pitchFamily="34" charset="0"/>
                        </a:rPr>
                        <a:t> of </a:t>
                      </a:r>
                      <a:r>
                        <a:rPr lang="nl-NL" sz="1900" i="0" cap="none" spc="0" baseline="0" dirty="0">
                          <a:solidFill>
                            <a:schemeClr val="tx1"/>
                          </a:solidFill>
                          <a:latin typeface="Avenir Next LT Pro" panose="020B0504020202020204" pitchFamily="34" charset="0"/>
                        </a:rPr>
                        <a:t>filosofie </a:t>
                      </a:r>
                      <a:r>
                        <a:rPr lang="nl-NL" sz="1900" i="1" cap="none" spc="0" baseline="0" dirty="0">
                          <a:solidFill>
                            <a:schemeClr val="tx1"/>
                          </a:solidFill>
                          <a:latin typeface="Avenir Next LT Pro" panose="020B0504020202020204" pitchFamily="34" charset="0"/>
                        </a:rPr>
                        <a:t>of </a:t>
                      </a:r>
                      <a:r>
                        <a:rPr lang="nl-NL" sz="1900" cap="none" spc="0" baseline="0" dirty="0">
                          <a:solidFill>
                            <a:schemeClr val="tx1"/>
                          </a:solidFill>
                          <a:latin typeface="Avenir Next LT Pro" panose="020B0504020202020204" pitchFamily="34" charset="0"/>
                        </a:rPr>
                        <a:t>muziek </a:t>
                      </a:r>
                      <a:r>
                        <a:rPr lang="nl-NL" sz="1900" i="1" cap="none" spc="0" baseline="0" dirty="0">
                          <a:solidFill>
                            <a:schemeClr val="tx1"/>
                          </a:solidFill>
                          <a:latin typeface="Avenir Next LT Pro" panose="020B0504020202020204" pitchFamily="34" charset="0"/>
                        </a:rPr>
                        <a:t>of </a:t>
                      </a:r>
                      <a:r>
                        <a:rPr lang="nl-NL" sz="1900" cap="none" spc="0" baseline="0" dirty="0">
                          <a:solidFill>
                            <a:schemeClr val="tx1"/>
                          </a:solidFill>
                          <a:latin typeface="Avenir Next LT Pro" panose="020B0504020202020204" pitchFamily="34" charset="0"/>
                        </a:rPr>
                        <a:t>Duits </a:t>
                      </a:r>
                      <a:r>
                        <a:rPr lang="nl-NL" sz="1900" i="1" cap="none" spc="0" baseline="0" dirty="0">
                          <a:solidFill>
                            <a:schemeClr val="tx1"/>
                          </a:solidFill>
                          <a:latin typeface="Avenir Next LT Pro" panose="020B0504020202020204" pitchFamily="34" charset="0"/>
                        </a:rPr>
                        <a:t>of </a:t>
                      </a:r>
                      <a:r>
                        <a:rPr lang="nl-NL" sz="1900" cap="none" spc="0" baseline="0" dirty="0">
                          <a:solidFill>
                            <a:schemeClr val="tx1"/>
                          </a:solidFill>
                          <a:latin typeface="Avenir Next LT Pro" panose="020B0504020202020204" pitchFamily="34" charset="0"/>
                        </a:rPr>
                        <a:t>Frans </a:t>
                      </a:r>
                      <a:r>
                        <a:rPr lang="nl-NL" sz="1900" i="1" cap="none" spc="0" baseline="0" dirty="0">
                          <a:solidFill>
                            <a:schemeClr val="tx1"/>
                          </a:solidFill>
                          <a:latin typeface="Avenir Next LT Pro" panose="020B0504020202020204" pitchFamily="34" charset="0"/>
                        </a:rPr>
                        <a:t>of </a:t>
                      </a:r>
                      <a:r>
                        <a:rPr lang="nl-NL" sz="1900" cap="none" spc="0" baseline="0" dirty="0">
                          <a:solidFill>
                            <a:schemeClr val="tx1"/>
                          </a:solidFill>
                          <a:latin typeface="Avenir Next LT Pro" panose="020B0504020202020204" pitchFamily="34" charset="0"/>
                        </a:rPr>
                        <a:t>2</a:t>
                      </a:r>
                      <a:r>
                        <a:rPr lang="nl-NL" sz="1900" cap="none" spc="0" baseline="30000" dirty="0">
                          <a:solidFill>
                            <a:schemeClr val="tx1"/>
                          </a:solidFill>
                          <a:latin typeface="Avenir Next LT Pro" panose="020B0504020202020204" pitchFamily="34" charset="0"/>
                        </a:rPr>
                        <a:t>e</a:t>
                      </a:r>
                      <a:r>
                        <a:rPr lang="nl-NL" sz="1900" cap="none" spc="0" baseline="0" dirty="0">
                          <a:solidFill>
                            <a:schemeClr val="tx1"/>
                          </a:solidFill>
                          <a:latin typeface="Avenir Next LT Pro" panose="020B0504020202020204" pitchFamily="34" charset="0"/>
                        </a:rPr>
                        <a:t> klassieke taal </a:t>
                      </a:r>
                      <a:endParaRPr lang="nl-NL" sz="1900" cap="none" spc="0" dirty="0">
                        <a:solidFill>
                          <a:schemeClr val="tx1"/>
                        </a:solidFill>
                        <a:latin typeface="Avenir Next LT Pro" panose="020B0504020202020204" pitchFamily="34" charset="0"/>
                      </a:endParaRPr>
                    </a:p>
                  </a:txBody>
                  <a:tcPr marL="162242" marR="124801" marT="124801" marB="124801">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marL="285750" indent="-285750">
                        <a:buFont typeface="Arial" panose="020B0604020202020204" pitchFamily="34" charset="0"/>
                        <a:buChar char="•"/>
                      </a:pPr>
                      <a:r>
                        <a:rPr lang="nl-NL" sz="1900" cap="none" spc="0">
                          <a:solidFill>
                            <a:schemeClr val="tx1"/>
                          </a:solidFill>
                          <a:latin typeface="Avenir Next LT Pro" panose="020B0504020202020204" pitchFamily="34" charset="0"/>
                        </a:rPr>
                        <a:t>Economie</a:t>
                      </a:r>
                    </a:p>
                    <a:p>
                      <a:pPr marL="285750" indent="-285750">
                        <a:buFont typeface="Arial" panose="020B0604020202020204" pitchFamily="34" charset="0"/>
                        <a:buChar char="•"/>
                      </a:pPr>
                      <a:r>
                        <a:rPr lang="nl-NL" sz="1900" cap="none" spc="0">
                          <a:solidFill>
                            <a:schemeClr val="tx1"/>
                          </a:solidFill>
                          <a:latin typeface="Avenir Next LT Pro" panose="020B0504020202020204" pitchFamily="34" charset="0"/>
                        </a:rPr>
                        <a:t>Geschiedenis</a:t>
                      </a:r>
                    </a:p>
                    <a:p>
                      <a:pPr marL="285750" indent="-285750">
                        <a:buFont typeface="Arial" panose="020B0604020202020204" pitchFamily="34" charset="0"/>
                        <a:buChar char="•"/>
                      </a:pPr>
                      <a:r>
                        <a:rPr lang="nl-NL" sz="1900" cap="none" spc="0">
                          <a:solidFill>
                            <a:schemeClr val="tx1"/>
                          </a:solidFill>
                          <a:latin typeface="Avenir Next LT Pro" panose="020B0504020202020204" pitchFamily="34" charset="0"/>
                        </a:rPr>
                        <a:t>Wiskunde A/B</a:t>
                      </a:r>
                    </a:p>
                    <a:p>
                      <a:pPr marL="285750" indent="-285750">
                        <a:buFont typeface="Arial" panose="020B0604020202020204" pitchFamily="34" charset="0"/>
                        <a:buChar char="•"/>
                      </a:pPr>
                      <a:r>
                        <a:rPr lang="nl-NL" sz="1900" cap="none" spc="0">
                          <a:solidFill>
                            <a:schemeClr val="tx1"/>
                          </a:solidFill>
                          <a:latin typeface="Avenir Next LT Pro" panose="020B0504020202020204" pitchFamily="34" charset="0"/>
                        </a:rPr>
                        <a:t>Aardrijkskunde </a:t>
                      </a:r>
                      <a:r>
                        <a:rPr lang="nl-NL" sz="1900" i="1" cap="none" spc="0">
                          <a:solidFill>
                            <a:schemeClr val="tx1"/>
                          </a:solidFill>
                          <a:latin typeface="Avenir Next LT Pro" panose="020B0504020202020204" pitchFamily="34" charset="0"/>
                        </a:rPr>
                        <a:t>of </a:t>
                      </a:r>
                      <a:r>
                        <a:rPr lang="nl-NL" sz="1900" cap="none" spc="0">
                          <a:solidFill>
                            <a:schemeClr val="tx1"/>
                          </a:solidFill>
                          <a:latin typeface="Avenir Next LT Pro" panose="020B0504020202020204" pitchFamily="34" charset="0"/>
                        </a:rPr>
                        <a:t>Frans </a:t>
                      </a:r>
                      <a:r>
                        <a:rPr lang="nl-NL" sz="1900" i="1" cap="none" spc="0">
                          <a:solidFill>
                            <a:schemeClr val="tx1"/>
                          </a:solidFill>
                          <a:latin typeface="Avenir Next LT Pro" panose="020B0504020202020204" pitchFamily="34" charset="0"/>
                        </a:rPr>
                        <a:t>of </a:t>
                      </a:r>
                      <a:r>
                        <a:rPr lang="nl-NL" sz="1900" cap="none" spc="0">
                          <a:solidFill>
                            <a:schemeClr val="tx1"/>
                          </a:solidFill>
                          <a:latin typeface="Avenir Next LT Pro" panose="020B0504020202020204" pitchFamily="34" charset="0"/>
                        </a:rPr>
                        <a:t>Duits</a:t>
                      </a:r>
                    </a:p>
                    <a:p>
                      <a:pPr marL="285750" indent="-285750">
                        <a:buFontTx/>
                        <a:buChar char="-"/>
                      </a:pPr>
                      <a:endParaRPr lang="nl-NL" sz="1900" cap="none" spc="0">
                        <a:solidFill>
                          <a:schemeClr val="tx1"/>
                        </a:solidFill>
                        <a:latin typeface="Avenir Next LT Pro" panose="020B0504020202020204" pitchFamily="34" charset="0"/>
                      </a:endParaRPr>
                    </a:p>
                  </a:txBody>
                  <a:tcPr marL="162242" marR="124801" marT="124801" marB="12480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marL="285750" indent="-285750">
                        <a:buFont typeface="Arial" panose="020B0604020202020204" pitchFamily="34" charset="0"/>
                        <a:buChar char="•"/>
                      </a:pPr>
                      <a:r>
                        <a:rPr lang="nl-NL" sz="1900" cap="none" spc="0">
                          <a:solidFill>
                            <a:schemeClr val="tx1"/>
                          </a:solidFill>
                          <a:latin typeface="Avenir Next LT Pro" panose="020B0504020202020204" pitchFamily="34" charset="0"/>
                        </a:rPr>
                        <a:t>Biologie</a:t>
                      </a:r>
                    </a:p>
                    <a:p>
                      <a:pPr marL="285750" indent="-285750">
                        <a:buFont typeface="Arial" panose="020B0604020202020204" pitchFamily="34" charset="0"/>
                        <a:buChar char="•"/>
                      </a:pPr>
                      <a:r>
                        <a:rPr lang="nl-NL" sz="1900" cap="none" spc="0">
                          <a:solidFill>
                            <a:schemeClr val="tx1"/>
                          </a:solidFill>
                          <a:latin typeface="Avenir Next LT Pro" panose="020B0504020202020204" pitchFamily="34" charset="0"/>
                        </a:rPr>
                        <a:t>Scheikunde</a:t>
                      </a:r>
                    </a:p>
                    <a:p>
                      <a:pPr marL="285750" indent="-285750">
                        <a:buFont typeface="Arial" panose="020B0604020202020204" pitchFamily="34" charset="0"/>
                        <a:buChar char="•"/>
                      </a:pPr>
                      <a:r>
                        <a:rPr lang="nl-NL" sz="1900" cap="none" spc="0">
                          <a:solidFill>
                            <a:schemeClr val="tx1"/>
                          </a:solidFill>
                          <a:latin typeface="Avenir Next LT Pro" panose="020B0504020202020204" pitchFamily="34" charset="0"/>
                        </a:rPr>
                        <a:t>Wiskunde A/B</a:t>
                      </a:r>
                    </a:p>
                    <a:p>
                      <a:pPr marL="285750" indent="-285750">
                        <a:buFont typeface="Arial" panose="020B0604020202020204" pitchFamily="34" charset="0"/>
                        <a:buChar char="•"/>
                      </a:pPr>
                      <a:r>
                        <a:rPr lang="nl-NL" sz="1900" cap="none" spc="0">
                          <a:solidFill>
                            <a:schemeClr val="tx1"/>
                          </a:solidFill>
                          <a:latin typeface="Avenir Next LT Pro" panose="020B0504020202020204" pitchFamily="34" charset="0"/>
                        </a:rPr>
                        <a:t>Aardrijkskunde </a:t>
                      </a:r>
                      <a:r>
                        <a:rPr lang="nl-NL" sz="1900" i="1" cap="none" spc="0">
                          <a:solidFill>
                            <a:schemeClr val="tx1"/>
                          </a:solidFill>
                          <a:latin typeface="Avenir Next LT Pro" panose="020B0504020202020204" pitchFamily="34" charset="0"/>
                        </a:rPr>
                        <a:t>of </a:t>
                      </a:r>
                      <a:r>
                        <a:rPr lang="nl-NL" sz="1900" cap="none" spc="0">
                          <a:solidFill>
                            <a:schemeClr val="tx1"/>
                          </a:solidFill>
                          <a:latin typeface="Avenir Next LT Pro" panose="020B0504020202020204" pitchFamily="34" charset="0"/>
                        </a:rPr>
                        <a:t>natuurkunde</a:t>
                      </a:r>
                    </a:p>
                  </a:txBody>
                  <a:tcPr marL="162242" marR="124801" marT="124801" marB="12480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marL="285750" indent="-285750">
                        <a:buFont typeface="Arial" panose="020B0604020202020204" pitchFamily="34" charset="0"/>
                        <a:buChar char="•"/>
                      </a:pPr>
                      <a:r>
                        <a:rPr lang="nl-NL" sz="1900" cap="none" spc="0" dirty="0">
                          <a:solidFill>
                            <a:schemeClr val="tx1"/>
                          </a:solidFill>
                          <a:latin typeface="Avenir Next LT Pro" panose="020B0504020202020204" pitchFamily="34" charset="0"/>
                        </a:rPr>
                        <a:t>Natuurkunde</a:t>
                      </a:r>
                    </a:p>
                    <a:p>
                      <a:pPr marL="285750" indent="-285750">
                        <a:buFont typeface="Arial" panose="020B0604020202020204" pitchFamily="34" charset="0"/>
                        <a:buChar char="•"/>
                      </a:pPr>
                      <a:r>
                        <a:rPr lang="nl-NL" sz="1900" cap="none" spc="0" dirty="0">
                          <a:solidFill>
                            <a:schemeClr val="tx1"/>
                          </a:solidFill>
                          <a:latin typeface="Avenir Next LT Pro" panose="020B0504020202020204" pitchFamily="34" charset="0"/>
                        </a:rPr>
                        <a:t>Scheikunde</a:t>
                      </a:r>
                    </a:p>
                    <a:p>
                      <a:pPr marL="285750" indent="-285750">
                        <a:buFont typeface="Arial" panose="020B0604020202020204" pitchFamily="34" charset="0"/>
                        <a:buChar char="•"/>
                      </a:pPr>
                      <a:r>
                        <a:rPr lang="nl-NL" sz="1900" cap="none" spc="0" dirty="0">
                          <a:solidFill>
                            <a:schemeClr val="tx1"/>
                          </a:solidFill>
                          <a:latin typeface="Avenir Next LT Pro" panose="020B0504020202020204" pitchFamily="34" charset="0"/>
                        </a:rPr>
                        <a:t>Wiskunde</a:t>
                      </a:r>
                      <a:r>
                        <a:rPr lang="nl-NL" sz="1900" cap="none" spc="0" baseline="0" dirty="0">
                          <a:solidFill>
                            <a:schemeClr val="tx1"/>
                          </a:solidFill>
                          <a:latin typeface="Avenir Next LT Pro" panose="020B0504020202020204" pitchFamily="34" charset="0"/>
                        </a:rPr>
                        <a:t> B</a:t>
                      </a:r>
                    </a:p>
                    <a:p>
                      <a:pPr marL="285750" indent="-285750" defTabSz="917575">
                        <a:buFont typeface="Arial" panose="020B0604020202020204" pitchFamily="34" charset="0"/>
                        <a:buChar char="•"/>
                      </a:pPr>
                      <a:r>
                        <a:rPr lang="nl-NL" sz="1900" cap="none" spc="0" baseline="0" dirty="0">
                          <a:solidFill>
                            <a:schemeClr val="tx1"/>
                          </a:solidFill>
                          <a:latin typeface="Avenir Next LT Pro" panose="020B0504020202020204" pitchFamily="34" charset="0"/>
                        </a:rPr>
                        <a:t>Biologie </a:t>
                      </a:r>
                      <a:r>
                        <a:rPr lang="nl-NL" sz="1900" i="1" cap="none" spc="0" baseline="0" dirty="0">
                          <a:solidFill>
                            <a:schemeClr val="tx1"/>
                          </a:solidFill>
                          <a:latin typeface="Avenir Next LT Pro" panose="020B0504020202020204" pitchFamily="34" charset="0"/>
                        </a:rPr>
                        <a:t>of </a:t>
                      </a:r>
                      <a:r>
                        <a:rPr lang="nl-NL" sz="1900" cap="none" spc="0" baseline="0" dirty="0">
                          <a:solidFill>
                            <a:schemeClr val="tx1"/>
                          </a:solidFill>
                          <a:latin typeface="Avenir Next LT Pro" panose="020B0504020202020204" pitchFamily="34" charset="0"/>
                        </a:rPr>
                        <a:t>wiskunde D</a:t>
                      </a:r>
                      <a:endParaRPr lang="nl-NL" sz="1900" cap="none" spc="0" dirty="0">
                        <a:solidFill>
                          <a:schemeClr val="tx1"/>
                        </a:solidFill>
                        <a:latin typeface="Avenir Next LT Pro" panose="020B0504020202020204" pitchFamily="34" charset="0"/>
                      </a:endParaRPr>
                    </a:p>
                  </a:txBody>
                  <a:tcPr marL="162242" marR="124801" marT="124801" marB="124801">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extLst>
                  <a:ext uri="{0D108BD9-81ED-4DB2-BD59-A6C34878D82A}">
                    <a16:rowId xmlns:a16="http://schemas.microsoft.com/office/drawing/2014/main" val="2037062454"/>
                  </a:ext>
                </a:extLst>
              </a:tr>
            </a:tbl>
          </a:graphicData>
        </a:graphic>
      </p:graphicFrame>
    </p:spTree>
    <p:extLst>
      <p:ext uri="{BB962C8B-B14F-4D97-AF65-F5344CB8AC3E}">
        <p14:creationId xmlns:p14="http://schemas.microsoft.com/office/powerpoint/2010/main" val="268605471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D521C3CF059A40B152EB2E423553BF" ma:contentTypeVersion="15" ma:contentTypeDescription="Een nieuw document maken." ma:contentTypeScope="" ma:versionID="aa046dc98f94b3f5a716815732bf06f8">
  <xsd:schema xmlns:xsd="http://www.w3.org/2001/XMLSchema" xmlns:xs="http://www.w3.org/2001/XMLSchema" xmlns:p="http://schemas.microsoft.com/office/2006/metadata/properties" xmlns:ns2="249ef255-213c-48b2-a687-09d4aceac083" xmlns:ns3="140e5dc6-fd66-480b-b0c2-bc0ec4a5c39f" targetNamespace="http://schemas.microsoft.com/office/2006/metadata/properties" ma:root="true" ma:fieldsID="22de3678169e560cd91381fdcbe298d9" ns2:_="" ns3:_="">
    <xsd:import namespace="249ef255-213c-48b2-a687-09d4aceac083"/>
    <xsd:import namespace="140e5dc6-fd66-480b-b0c2-bc0ec4a5c3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9ef255-213c-48b2-a687-09d4aceac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0e5dc6-fd66-480b-b0c2-bc0ec4a5c39f"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4BA5CD-4C5C-4E37-AE77-AADCC58A3584}">
  <ds:schemaRefs>
    <ds:schemaRef ds:uri="140e5dc6-fd66-480b-b0c2-bc0ec4a5c39f"/>
    <ds:schemaRef ds:uri="249ef255-213c-48b2-a687-09d4aceac0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3EB841B-083F-4CD6-8D1C-5C48071EB3D2}">
  <ds:schemaRefs>
    <ds:schemaRef ds:uri="http://schemas.microsoft.com/sharepoint/v3/contenttype/forms"/>
  </ds:schemaRefs>
</ds:datastoreItem>
</file>

<file path=customXml/itemProps3.xml><?xml version="1.0" encoding="utf-8"?>
<ds:datastoreItem xmlns:ds="http://schemas.openxmlformats.org/officeDocument/2006/customXml" ds:itemID="{1369A280-B05C-4AF5-913F-6BDA038D5E43}">
  <ds:schemaRefs>
    <ds:schemaRef ds:uri="http://purl.org/dc/terms/"/>
    <ds:schemaRef ds:uri="http://purl.org/dc/elements/1.1/"/>
    <ds:schemaRef ds:uri="http://purl.org/dc/dcmitype/"/>
    <ds:schemaRef ds:uri="140e5dc6-fd66-480b-b0c2-bc0ec4a5c39f"/>
    <ds:schemaRef ds:uri="249ef255-213c-48b2-a687-09d4aceac083"/>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3727</Words>
  <Application>Microsoft Office PowerPoint</Application>
  <PresentationFormat>Breedbeeld</PresentationFormat>
  <Paragraphs>504</Paragraphs>
  <Slides>46</Slides>
  <Notes>35</Notes>
  <HiddenSlides>8</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46</vt:i4>
      </vt:variant>
    </vt:vector>
  </HeadingPairs>
  <TitlesOfParts>
    <vt:vector size="52" baseType="lpstr">
      <vt:lpstr>Arial</vt:lpstr>
      <vt:lpstr>Avenir Next LT Pro</vt:lpstr>
      <vt:lpstr>Calibri</vt:lpstr>
      <vt:lpstr>Trebuchet MS</vt:lpstr>
      <vt:lpstr>Wingdings 3</vt:lpstr>
      <vt:lpstr>Facet</vt:lpstr>
      <vt:lpstr>De kunst van het kiezen</vt:lpstr>
      <vt:lpstr>De decanen</vt:lpstr>
      <vt:lpstr>Programma</vt:lpstr>
      <vt:lpstr>Programma</vt:lpstr>
      <vt:lpstr>Profielen</vt:lpstr>
      <vt:lpstr>Vier profielen</vt:lpstr>
      <vt:lpstr>Overzicht: profielkeuzeboekje</vt:lpstr>
      <vt:lpstr>Het gemeenschappelijke deel</vt:lpstr>
      <vt:lpstr>Profieldeel</vt:lpstr>
      <vt:lpstr>Wiskunde</vt:lpstr>
      <vt:lpstr>Globale inhoud</vt:lpstr>
      <vt:lpstr>Wiskunde D</vt:lpstr>
      <vt:lpstr>Vier soorten wiskunde</vt:lpstr>
      <vt:lpstr>Vrije deel</vt:lpstr>
      <vt:lpstr>Filosofie</vt:lpstr>
      <vt:lpstr>Drie onderdelen</vt:lpstr>
      <vt:lpstr>Begeleiding</vt:lpstr>
      <vt:lpstr>PowerPoint-presentatie</vt:lpstr>
      <vt:lpstr>Mentorlessen</vt:lpstr>
      <vt:lpstr>Vakdocent</vt:lpstr>
      <vt:lpstr>De decanen</vt:lpstr>
      <vt:lpstr>De decanen </vt:lpstr>
      <vt:lpstr>De coördinatoren</vt:lpstr>
      <vt:lpstr>Ouders en familie en vrienden!</vt:lpstr>
      <vt:lpstr>Het keuzeproces</vt:lpstr>
      <vt:lpstr>Motieven?</vt:lpstr>
      <vt:lpstr>Wat weet ik zeker?</vt:lpstr>
      <vt:lpstr>Wat vind ik leuk?  Wat kan ik?</vt:lpstr>
      <vt:lpstr>C&amp;M</vt:lpstr>
      <vt:lpstr>Contractvakken</vt:lpstr>
      <vt:lpstr>Wat vind ik leuk?  Wat kan ik?</vt:lpstr>
      <vt:lpstr>N&amp;G + N&amp;T </vt:lpstr>
      <vt:lpstr>Valkuilen en dilemma’s </vt:lpstr>
      <vt:lpstr>M of N?</vt:lpstr>
      <vt:lpstr>Valkuilen</vt:lpstr>
      <vt:lpstr>keuzestress</vt:lpstr>
      <vt:lpstr>beslissingsmoeheid  (decision fatigue)</vt:lpstr>
      <vt:lpstr>  onderschatten - overschatten</vt:lpstr>
      <vt:lpstr>kiezen/ denken/ invullen voor anderen</vt:lpstr>
      <vt:lpstr>  tunnelvisie</vt:lpstr>
      <vt:lpstr> Dilemma? </vt:lpstr>
      <vt:lpstr>Drie onderdelen</vt:lpstr>
      <vt:lpstr>Misvatting…</vt:lpstr>
      <vt:lpstr>Tijdpad</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Danse, Roos</dc:creator>
  <cp:lastModifiedBy>Monster , Marilyn</cp:lastModifiedBy>
  <cp:revision>1</cp:revision>
  <cp:lastPrinted>2024-01-11T10:12:23Z</cp:lastPrinted>
  <dcterms:created xsi:type="dcterms:W3CDTF">2016-01-08T10:23:49Z</dcterms:created>
  <dcterms:modified xsi:type="dcterms:W3CDTF">2024-01-18T08:56:42Z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0x0101004CD521C3CF059A40B152EB2E423553BF</vt:lpwstr>
  </property>
</Properties>
</file>