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4"/>
    <p:sldMasterId id="2147484068" r:id="rId5"/>
  </p:sldMasterIdLst>
  <p:notesMasterIdLst>
    <p:notesMasterId r:id="rId28"/>
  </p:notesMasterIdLst>
  <p:sldIdLst>
    <p:sldId id="277" r:id="rId6"/>
    <p:sldId id="278" r:id="rId7"/>
    <p:sldId id="279" r:id="rId8"/>
    <p:sldId id="259" r:id="rId9"/>
    <p:sldId id="260" r:id="rId10"/>
    <p:sldId id="261" r:id="rId11"/>
    <p:sldId id="262" r:id="rId12"/>
    <p:sldId id="256" r:id="rId13"/>
    <p:sldId id="273" r:id="rId14"/>
    <p:sldId id="272" r:id="rId15"/>
    <p:sldId id="274" r:id="rId16"/>
    <p:sldId id="263" r:id="rId17"/>
    <p:sldId id="269" r:id="rId18"/>
    <p:sldId id="276" r:id="rId19"/>
    <p:sldId id="264" r:id="rId20"/>
    <p:sldId id="258" r:id="rId21"/>
    <p:sldId id="257" r:id="rId22"/>
    <p:sldId id="271" r:id="rId23"/>
    <p:sldId id="265" r:id="rId24"/>
    <p:sldId id="266" r:id="rId25"/>
    <p:sldId id="275" r:id="rId26"/>
    <p:sldId id="27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CB1CE-B19C-43D9-AD56-2E9B1E56C8B1}" v="90" dt="2024-09-10T17:24:35.9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ster Marilyn" userId="S::mnt@gymnasiumleiden.nl::9716e5b7-4260-4f7e-92a2-929d3931d54b" providerId="AD" clId="Web-{1E8B1CEA-7ABD-4A3D-AE8A-15225D6DAB8E}"/>
    <pc:docChg chg="modSld">
      <pc:chgData name="Monster Marilyn" userId="S::mnt@gymnasiumleiden.nl::9716e5b7-4260-4f7e-92a2-929d3931d54b" providerId="AD" clId="Web-{1E8B1CEA-7ABD-4A3D-AE8A-15225D6DAB8E}" dt="2022-09-13T12:04:09.495" v="8"/>
      <pc:docMkLst>
        <pc:docMk/>
      </pc:docMkLst>
      <pc:sldChg chg="modSp modNotes">
        <pc:chgData name="Monster Marilyn" userId="S::mnt@gymnasiumleiden.nl::9716e5b7-4260-4f7e-92a2-929d3931d54b" providerId="AD" clId="Web-{1E8B1CEA-7ABD-4A3D-AE8A-15225D6DAB8E}" dt="2022-09-13T12:04:09.495" v="8"/>
        <pc:sldMkLst>
          <pc:docMk/>
          <pc:sldMk cId="3232850744" sldId="271"/>
        </pc:sldMkLst>
        <pc:spChg chg="mod">
          <ac:chgData name="Monster Marilyn" userId="S::mnt@gymnasiumleiden.nl::9716e5b7-4260-4f7e-92a2-929d3931d54b" providerId="AD" clId="Web-{1E8B1CEA-7ABD-4A3D-AE8A-15225D6DAB8E}" dt="2022-09-13T12:03:55.511" v="3" actId="20577"/>
          <ac:spMkLst>
            <pc:docMk/>
            <pc:sldMk cId="3232850744" sldId="271"/>
            <ac:spMk id="3" creationId="{B5CAFC47-76F6-1001-98B6-EA9C6E08009B}"/>
          </ac:spMkLst>
        </pc:spChg>
      </pc:sldChg>
    </pc:docChg>
  </pc:docChgLst>
  <pc:docChgLst>
    <pc:chgData name="Monster , Marilyn" userId="9716e5b7-4260-4f7e-92a2-929d3931d54b" providerId="ADAL" clId="{527412DA-8B73-41E5-8E65-58D0E4E065F5}"/>
    <pc:docChg chg="modSld">
      <pc:chgData name="Monster , Marilyn" userId="9716e5b7-4260-4f7e-92a2-929d3931d54b" providerId="ADAL" clId="{527412DA-8B73-41E5-8E65-58D0E4E065F5}" dt="2023-09-11T06:13:18.246" v="0"/>
      <pc:docMkLst>
        <pc:docMk/>
      </pc:docMkLst>
      <pc:sldChg chg="modSp mod">
        <pc:chgData name="Monster , Marilyn" userId="9716e5b7-4260-4f7e-92a2-929d3931d54b" providerId="ADAL" clId="{527412DA-8B73-41E5-8E65-58D0E4E065F5}" dt="2023-09-11T06:13:18.246" v="0"/>
        <pc:sldMkLst>
          <pc:docMk/>
          <pc:sldMk cId="3609685846" sldId="269"/>
        </pc:sldMkLst>
        <pc:spChg chg="mod">
          <ac:chgData name="Monster , Marilyn" userId="9716e5b7-4260-4f7e-92a2-929d3931d54b" providerId="ADAL" clId="{527412DA-8B73-41E5-8E65-58D0E4E065F5}" dt="2023-09-11T06:13:18.246" v="0"/>
          <ac:spMkLst>
            <pc:docMk/>
            <pc:sldMk cId="3609685846" sldId="269"/>
            <ac:spMk id="8195" creationId="{00000000-0000-0000-0000-000000000000}"/>
          </ac:spMkLst>
        </pc:spChg>
      </pc:sldChg>
    </pc:docChg>
  </pc:docChgLst>
  <pc:docChgLst>
    <pc:chgData name="Leeuwen van Rick" userId="c0d6c841-c8df-4826-acaf-027972788c9b" providerId="ADAL" clId="{C7F5A5C6-0DB1-4AAE-9DC5-F3BA33F9E04A}"/>
    <pc:docChg chg="modSld">
      <pc:chgData name="Leeuwen van Rick" userId="c0d6c841-c8df-4826-acaf-027972788c9b" providerId="ADAL" clId="{C7F5A5C6-0DB1-4AAE-9DC5-F3BA33F9E04A}" dt="2022-09-13T12:15:42.752" v="30" actId="1076"/>
      <pc:docMkLst>
        <pc:docMk/>
      </pc:docMkLst>
      <pc:sldChg chg="addSp modSp mod modAnim">
        <pc:chgData name="Leeuwen van Rick" userId="c0d6c841-c8df-4826-acaf-027972788c9b" providerId="ADAL" clId="{C7F5A5C6-0DB1-4AAE-9DC5-F3BA33F9E04A}" dt="2022-09-13T12:15:42.752" v="30" actId="1076"/>
        <pc:sldMkLst>
          <pc:docMk/>
          <pc:sldMk cId="2256056428" sldId="259"/>
        </pc:sldMkLst>
        <pc:spChg chg="mod">
          <ac:chgData name="Leeuwen van Rick" userId="c0d6c841-c8df-4826-acaf-027972788c9b" providerId="ADAL" clId="{C7F5A5C6-0DB1-4AAE-9DC5-F3BA33F9E04A}" dt="2022-09-13T12:15:42.752" v="30" actId="1076"/>
          <ac:spMkLst>
            <pc:docMk/>
            <pc:sldMk cId="2256056428" sldId="259"/>
            <ac:spMk id="6" creationId="{00000000-0000-0000-0000-000000000000}"/>
          </ac:spMkLst>
        </pc:spChg>
        <pc:spChg chg="add mod">
          <ac:chgData name="Leeuwen van Rick" userId="c0d6c841-c8df-4826-acaf-027972788c9b" providerId="ADAL" clId="{C7F5A5C6-0DB1-4AAE-9DC5-F3BA33F9E04A}" dt="2022-09-13T12:15:39.186" v="29" actId="20577"/>
          <ac:spMkLst>
            <pc:docMk/>
            <pc:sldMk cId="2256056428" sldId="259"/>
            <ac:spMk id="7" creationId="{E160E080-D258-B387-53F6-DC5D188BFB0F}"/>
          </ac:spMkLst>
        </pc:spChg>
      </pc:sldChg>
    </pc:docChg>
  </pc:docChgLst>
  <pc:docChgLst>
    <pc:chgData name="Monster , Marilyn" userId="S::mnt@gymnasiumleiden.nl::9716e5b7-4260-4f7e-92a2-929d3931d54b" providerId="AD" clId="Web-{6F299327-AACA-484E-8F23-A5DA11C64955}"/>
    <pc:docChg chg="modSld">
      <pc:chgData name="Monster , Marilyn" userId="S::mnt@gymnasiumleiden.nl::9716e5b7-4260-4f7e-92a2-929d3931d54b" providerId="AD" clId="Web-{6F299327-AACA-484E-8F23-A5DA11C64955}" dt="2023-09-12T13:11:02.479" v="4" actId="20577"/>
      <pc:docMkLst>
        <pc:docMk/>
      </pc:docMkLst>
      <pc:sldChg chg="modSp">
        <pc:chgData name="Monster , Marilyn" userId="S::mnt@gymnasiumleiden.nl::9716e5b7-4260-4f7e-92a2-929d3931d54b" providerId="AD" clId="Web-{6F299327-AACA-484E-8F23-A5DA11C64955}" dt="2023-09-12T13:11:02.479" v="4" actId="20577"/>
        <pc:sldMkLst>
          <pc:docMk/>
          <pc:sldMk cId="3052227666" sldId="256"/>
        </pc:sldMkLst>
        <pc:spChg chg="mod">
          <ac:chgData name="Monster , Marilyn" userId="S::mnt@gymnasiumleiden.nl::9716e5b7-4260-4f7e-92a2-929d3931d54b" providerId="AD" clId="Web-{6F299327-AACA-484E-8F23-A5DA11C64955}" dt="2023-09-12T13:11:02.479" v="4" actId="20577"/>
          <ac:spMkLst>
            <pc:docMk/>
            <pc:sldMk cId="3052227666" sldId="256"/>
            <ac:spMk id="4" creationId="{7F1037C0-3D24-3064-C1FE-1C64D744E121}"/>
          </ac:spMkLst>
        </pc:spChg>
      </pc:sldChg>
    </pc:docChg>
  </pc:docChgLst>
  <pc:docChgLst>
    <pc:chgData name="Leeuwen , Rick van" userId="c0d6c841-c8df-4826-acaf-027972788c9b" providerId="ADAL" clId="{FAFCB1CE-B19C-43D9-AD56-2E9B1E56C8B1}"/>
    <pc:docChg chg="undo custSel addSld delSld modSld sldOrd">
      <pc:chgData name="Leeuwen , Rick van" userId="c0d6c841-c8df-4826-acaf-027972788c9b" providerId="ADAL" clId="{FAFCB1CE-B19C-43D9-AD56-2E9B1E56C8B1}" dt="2024-09-10T18:00:21.559" v="804" actId="20577"/>
      <pc:docMkLst>
        <pc:docMk/>
      </pc:docMkLst>
      <pc:sldChg chg="modSp mod ord modTransition">
        <pc:chgData name="Leeuwen , Rick van" userId="c0d6c841-c8df-4826-acaf-027972788c9b" providerId="ADAL" clId="{FAFCB1CE-B19C-43D9-AD56-2E9B1E56C8B1}" dt="2024-09-10T18:00:05.832" v="785" actId="20577"/>
        <pc:sldMkLst>
          <pc:docMk/>
          <pc:sldMk cId="3052227666" sldId="256"/>
        </pc:sldMkLst>
        <pc:spChg chg="mod">
          <ac:chgData name="Leeuwen , Rick van" userId="c0d6c841-c8df-4826-acaf-027972788c9b" providerId="ADAL" clId="{FAFCB1CE-B19C-43D9-AD56-2E9B1E56C8B1}" dt="2024-09-10T09:11:20.247" v="469" actId="20577"/>
          <ac:spMkLst>
            <pc:docMk/>
            <pc:sldMk cId="3052227666" sldId="256"/>
            <ac:spMk id="2" creationId="{00000000-0000-0000-0000-000000000000}"/>
          </ac:spMkLst>
        </pc:spChg>
        <pc:spChg chg="mod">
          <ac:chgData name="Leeuwen , Rick van" userId="c0d6c841-c8df-4826-acaf-027972788c9b" providerId="ADAL" clId="{FAFCB1CE-B19C-43D9-AD56-2E9B1E56C8B1}" dt="2024-09-10T18:00:05.832" v="785" actId="20577"/>
          <ac:spMkLst>
            <pc:docMk/>
            <pc:sldMk cId="3052227666" sldId="256"/>
            <ac:spMk id="4" creationId="{7F1037C0-3D24-3064-C1FE-1C64D744E121}"/>
          </ac:spMkLst>
        </pc:spChg>
        <pc:spChg chg="mod">
          <ac:chgData name="Leeuwen , Rick van" userId="c0d6c841-c8df-4826-acaf-027972788c9b" providerId="ADAL" clId="{FAFCB1CE-B19C-43D9-AD56-2E9B1E56C8B1}" dt="2024-09-10T09:11:37.174" v="485"/>
          <ac:spMkLst>
            <pc:docMk/>
            <pc:sldMk cId="3052227666" sldId="256"/>
            <ac:spMk id="10" creationId="{A35CDF3C-6B50-FE37-25D5-65F067F1267B}"/>
          </ac:spMkLst>
        </pc:spChg>
      </pc:sldChg>
      <pc:sldChg chg="delSp modSp add mod modTransition setBg delDesignElem">
        <pc:chgData name="Leeuwen , Rick van" userId="c0d6c841-c8df-4826-acaf-027972788c9b" providerId="ADAL" clId="{FAFCB1CE-B19C-43D9-AD56-2E9B1E56C8B1}" dt="2024-09-10T17:24:35.910" v="753"/>
        <pc:sldMkLst>
          <pc:docMk/>
          <pc:sldMk cId="1751366560" sldId="257"/>
        </pc:sldMkLst>
        <pc:spChg chg="mod">
          <ac:chgData name="Leeuwen , Rick van" userId="c0d6c841-c8df-4826-acaf-027972788c9b" providerId="ADAL" clId="{FAFCB1CE-B19C-43D9-AD56-2E9B1E56C8B1}" dt="2024-09-10T11:45:18.374" v="505" actId="20577"/>
          <ac:spMkLst>
            <pc:docMk/>
            <pc:sldMk cId="1751366560" sldId="257"/>
            <ac:spMk id="2" creationId="{7B355B62-6849-0273-F6FB-4682D9BFBC57}"/>
          </ac:spMkLst>
        </pc:spChg>
        <pc:spChg chg="del">
          <ac:chgData name="Leeuwen , Rick van" userId="c0d6c841-c8df-4826-acaf-027972788c9b" providerId="ADAL" clId="{FAFCB1CE-B19C-43D9-AD56-2E9B1E56C8B1}" dt="2024-09-10T09:08:39.313" v="411"/>
          <ac:spMkLst>
            <pc:docMk/>
            <pc:sldMk cId="1751366560" sldId="257"/>
            <ac:spMk id="22" creationId="{35DB3719-6FDC-4E5D-891D-FF40B7300F64}"/>
          </ac:spMkLst>
        </pc:spChg>
        <pc:spChg chg="del">
          <ac:chgData name="Leeuwen , Rick van" userId="c0d6c841-c8df-4826-acaf-027972788c9b" providerId="ADAL" clId="{FAFCB1CE-B19C-43D9-AD56-2E9B1E56C8B1}" dt="2024-09-10T09:08:39.313" v="411"/>
          <ac:spMkLst>
            <pc:docMk/>
            <pc:sldMk cId="1751366560" sldId="257"/>
            <ac:spMk id="24" creationId="{E0CBAC23-2E3F-4A90-BA59-F8299F6A5439}"/>
          </ac:spMkLst>
        </pc:spChg>
        <pc:graphicFrameChg chg="modGraphic">
          <ac:chgData name="Leeuwen , Rick van" userId="c0d6c841-c8df-4826-acaf-027972788c9b" providerId="ADAL" clId="{FAFCB1CE-B19C-43D9-AD56-2E9B1E56C8B1}" dt="2024-09-10T09:09:24.920" v="416" actId="20577"/>
          <ac:graphicFrameMkLst>
            <pc:docMk/>
            <pc:sldMk cId="1751366560" sldId="257"/>
            <ac:graphicFrameMk id="4" creationId="{201370B4-0EBE-C403-E9BC-D124967BE667}"/>
          </ac:graphicFrameMkLst>
        </pc:graphicFrameChg>
      </pc:sldChg>
      <pc:sldChg chg="modTransition">
        <pc:chgData name="Leeuwen , Rick van" userId="c0d6c841-c8df-4826-acaf-027972788c9b" providerId="ADAL" clId="{FAFCB1CE-B19C-43D9-AD56-2E9B1E56C8B1}" dt="2024-09-10T17:24:35.910" v="753"/>
        <pc:sldMkLst>
          <pc:docMk/>
          <pc:sldMk cId="2712773731" sldId="258"/>
        </pc:sldMkLst>
      </pc:sldChg>
      <pc:sldChg chg="addSp delSp add del modTransition setBg delDesignElem">
        <pc:chgData name="Leeuwen , Rick van" userId="c0d6c841-c8df-4826-acaf-027972788c9b" providerId="ADAL" clId="{FAFCB1CE-B19C-43D9-AD56-2E9B1E56C8B1}" dt="2024-09-10T17:24:35.910" v="753"/>
        <pc:sldMkLst>
          <pc:docMk/>
          <pc:sldMk cId="2070142053" sldId="259"/>
        </pc:sldMkLst>
        <pc:spChg chg="add del">
          <ac:chgData name="Leeuwen , Rick van" userId="c0d6c841-c8df-4826-acaf-027972788c9b" providerId="ADAL" clId="{FAFCB1CE-B19C-43D9-AD56-2E9B1E56C8B1}" dt="2024-09-10T15:55:13.934" v="729"/>
          <ac:spMkLst>
            <pc:docMk/>
            <pc:sldMk cId="2070142053" sldId="259"/>
            <ac:spMk id="1031" creationId="{1A44C337-3893-4B29-A265-B1329150B6AA}"/>
          </ac:spMkLst>
        </pc:spChg>
        <pc:spChg chg="add del">
          <ac:chgData name="Leeuwen , Rick van" userId="c0d6c841-c8df-4826-acaf-027972788c9b" providerId="ADAL" clId="{FAFCB1CE-B19C-43D9-AD56-2E9B1E56C8B1}" dt="2024-09-10T15:55:13.934" v="729"/>
          <ac:spMkLst>
            <pc:docMk/>
            <pc:sldMk cId="2070142053" sldId="259"/>
            <ac:spMk id="1061" creationId="{AA5CD610-ED7C-4CED-A9A1-174432C88AF8}"/>
          </ac:spMkLst>
        </pc:spChg>
        <pc:spChg chg="add del">
          <ac:chgData name="Leeuwen , Rick van" userId="c0d6c841-c8df-4826-acaf-027972788c9b" providerId="ADAL" clId="{FAFCB1CE-B19C-43D9-AD56-2E9B1E56C8B1}" dt="2024-09-10T15:55:13.934" v="729"/>
          <ac:spMkLst>
            <pc:docMk/>
            <pc:sldMk cId="2070142053" sldId="259"/>
            <ac:spMk id="1063" creationId="{0C4379BF-8C7A-480A-BC36-DA55D92A9356}"/>
          </ac:spMkLst>
        </pc:spChg>
        <pc:grpChg chg="add del">
          <ac:chgData name="Leeuwen , Rick van" userId="c0d6c841-c8df-4826-acaf-027972788c9b" providerId="ADAL" clId="{FAFCB1CE-B19C-43D9-AD56-2E9B1E56C8B1}" dt="2024-09-10T15:55:13.934" v="729"/>
          <ac:grpSpMkLst>
            <pc:docMk/>
            <pc:sldMk cId="2070142053" sldId="259"/>
            <ac:grpSpMk id="1033" creationId="{81E0B358-1267-4844-8B3D-B7A279B4175A}"/>
          </ac:grpSpMkLst>
        </pc:grpChg>
        <pc:grpChg chg="add del">
          <ac:chgData name="Leeuwen , Rick van" userId="c0d6c841-c8df-4826-acaf-027972788c9b" providerId="ADAL" clId="{FAFCB1CE-B19C-43D9-AD56-2E9B1E56C8B1}" dt="2024-09-10T15:55:13.934" v="729"/>
          <ac:grpSpMkLst>
            <pc:docMk/>
            <pc:sldMk cId="2070142053" sldId="259"/>
            <ac:grpSpMk id="1047" creationId="{AF44CA9C-80E8-44E1-A79C-D6EBFC73BCA0}"/>
          </ac:grpSpMkLst>
        </pc:grpChg>
      </pc:sldChg>
      <pc:sldChg chg="del">
        <pc:chgData name="Leeuwen , Rick van" userId="c0d6c841-c8df-4826-acaf-027972788c9b" providerId="ADAL" clId="{FAFCB1CE-B19C-43D9-AD56-2E9B1E56C8B1}" dt="2024-09-10T09:10:14.222" v="418" actId="47"/>
        <pc:sldMkLst>
          <pc:docMk/>
          <pc:sldMk cId="2256056428" sldId="259"/>
        </pc:sldMkLst>
      </pc:sldChg>
      <pc:sldChg chg="addSp delSp modSp del mod delAnim modAnim">
        <pc:chgData name="Leeuwen , Rick van" userId="c0d6c841-c8df-4826-acaf-027972788c9b" providerId="ADAL" clId="{FAFCB1CE-B19C-43D9-AD56-2E9B1E56C8B1}" dt="2024-09-10T09:10:22.829" v="419" actId="47"/>
        <pc:sldMkLst>
          <pc:docMk/>
          <pc:sldMk cId="519664044" sldId="260"/>
        </pc:sldMkLst>
        <pc:spChg chg="add mod">
          <ac:chgData name="Leeuwen , Rick van" userId="c0d6c841-c8df-4826-acaf-027972788c9b" providerId="ADAL" clId="{FAFCB1CE-B19C-43D9-AD56-2E9B1E56C8B1}" dt="2024-09-10T09:05:39.807" v="368" actId="20577"/>
          <ac:spMkLst>
            <pc:docMk/>
            <pc:sldMk cId="519664044" sldId="260"/>
            <ac:spMk id="3" creationId="{8B6CF037-202A-276C-7396-DFF4C5249719}"/>
          </ac:spMkLst>
        </pc:spChg>
        <pc:spChg chg="del mod">
          <ac:chgData name="Leeuwen , Rick van" userId="c0d6c841-c8df-4826-acaf-027972788c9b" providerId="ADAL" clId="{FAFCB1CE-B19C-43D9-AD56-2E9B1E56C8B1}" dt="2024-09-10T09:00:28.642" v="2"/>
          <ac:spMkLst>
            <pc:docMk/>
            <pc:sldMk cId="519664044" sldId="260"/>
            <ac:spMk id="6" creationId="{00000000-0000-0000-0000-000000000000}"/>
          </ac:spMkLst>
        </pc:spChg>
      </pc:sldChg>
      <pc:sldChg chg="add del modTransition">
        <pc:chgData name="Leeuwen , Rick van" userId="c0d6c841-c8df-4826-acaf-027972788c9b" providerId="ADAL" clId="{FAFCB1CE-B19C-43D9-AD56-2E9B1E56C8B1}" dt="2024-09-10T17:24:35.910" v="753"/>
        <pc:sldMkLst>
          <pc:docMk/>
          <pc:sldMk cId="2431523376" sldId="260"/>
        </pc:sldMkLst>
      </pc:sldChg>
      <pc:sldChg chg="modSp del">
        <pc:chgData name="Leeuwen , Rick van" userId="c0d6c841-c8df-4826-acaf-027972788c9b" providerId="ADAL" clId="{FAFCB1CE-B19C-43D9-AD56-2E9B1E56C8B1}" dt="2024-09-10T09:10:23.631" v="420" actId="47"/>
        <pc:sldMkLst>
          <pc:docMk/>
          <pc:sldMk cId="595567600" sldId="261"/>
        </pc:sldMkLst>
        <pc:spChg chg="mod">
          <ac:chgData name="Leeuwen , Rick van" userId="c0d6c841-c8df-4826-acaf-027972788c9b" providerId="ADAL" clId="{FAFCB1CE-B19C-43D9-AD56-2E9B1E56C8B1}" dt="2024-09-10T09:01:08.679" v="27" actId="20577"/>
          <ac:spMkLst>
            <pc:docMk/>
            <pc:sldMk cId="595567600" sldId="261"/>
            <ac:spMk id="6" creationId="{00000000-0000-0000-0000-000000000000}"/>
          </ac:spMkLst>
        </pc:spChg>
      </pc:sldChg>
      <pc:sldChg chg="add del modTransition">
        <pc:chgData name="Leeuwen , Rick van" userId="c0d6c841-c8df-4826-acaf-027972788c9b" providerId="ADAL" clId="{FAFCB1CE-B19C-43D9-AD56-2E9B1E56C8B1}" dt="2024-09-10T17:24:35.910" v="753"/>
        <pc:sldMkLst>
          <pc:docMk/>
          <pc:sldMk cId="2370460252" sldId="261"/>
        </pc:sldMkLst>
      </pc:sldChg>
      <pc:sldChg chg="add del modTransition">
        <pc:chgData name="Leeuwen , Rick van" userId="c0d6c841-c8df-4826-acaf-027972788c9b" providerId="ADAL" clId="{FAFCB1CE-B19C-43D9-AD56-2E9B1E56C8B1}" dt="2024-09-10T17:24:35.910" v="753"/>
        <pc:sldMkLst>
          <pc:docMk/>
          <pc:sldMk cId="1048889149" sldId="262"/>
        </pc:sldMkLst>
      </pc:sldChg>
      <pc:sldChg chg="modSp mod ord modTransition">
        <pc:chgData name="Leeuwen , Rick van" userId="c0d6c841-c8df-4826-acaf-027972788c9b" providerId="ADAL" clId="{FAFCB1CE-B19C-43D9-AD56-2E9B1E56C8B1}" dt="2024-09-10T17:24:35.910" v="753"/>
        <pc:sldMkLst>
          <pc:docMk/>
          <pc:sldMk cId="2575756943" sldId="263"/>
        </pc:sldMkLst>
        <pc:spChg chg="mod">
          <ac:chgData name="Leeuwen , Rick van" userId="c0d6c841-c8df-4826-acaf-027972788c9b" providerId="ADAL" clId="{FAFCB1CE-B19C-43D9-AD56-2E9B1E56C8B1}" dt="2024-09-10T12:40:58.342" v="719"/>
          <ac:spMkLst>
            <pc:docMk/>
            <pc:sldMk cId="2575756943" sldId="263"/>
            <ac:spMk id="2" creationId="{00000000-0000-0000-0000-000000000000}"/>
          </ac:spMkLst>
        </pc:spChg>
        <pc:spChg chg="mod">
          <ac:chgData name="Leeuwen , Rick van" userId="c0d6c841-c8df-4826-acaf-027972788c9b" providerId="ADAL" clId="{FAFCB1CE-B19C-43D9-AD56-2E9B1E56C8B1}" dt="2024-09-10T11:47:32.222" v="524" actId="20577"/>
          <ac:spMkLst>
            <pc:docMk/>
            <pc:sldMk cId="2575756943" sldId="263"/>
            <ac:spMk id="7" creationId="{00000000-0000-0000-0000-000000000000}"/>
          </ac:spMkLst>
        </pc:spChg>
        <pc:spChg chg="mod">
          <ac:chgData name="Leeuwen , Rick van" userId="c0d6c841-c8df-4826-acaf-027972788c9b" providerId="ADAL" clId="{FAFCB1CE-B19C-43D9-AD56-2E9B1E56C8B1}" dt="2024-09-10T11:47:06.503" v="522" actId="20577"/>
          <ac:spMkLst>
            <pc:docMk/>
            <pc:sldMk cId="2575756943" sldId="263"/>
            <ac:spMk id="8" creationId="{00000000-0000-0000-0000-000000000000}"/>
          </ac:spMkLst>
        </pc:spChg>
      </pc:sldChg>
      <pc:sldChg chg="modSp mod ord modTransition">
        <pc:chgData name="Leeuwen , Rick van" userId="c0d6c841-c8df-4826-acaf-027972788c9b" providerId="ADAL" clId="{FAFCB1CE-B19C-43D9-AD56-2E9B1E56C8B1}" dt="2024-09-10T17:24:35.910" v="753"/>
        <pc:sldMkLst>
          <pc:docMk/>
          <pc:sldMk cId="1154833002" sldId="264"/>
        </pc:sldMkLst>
        <pc:spChg chg="mod">
          <ac:chgData name="Leeuwen , Rick van" userId="c0d6c841-c8df-4826-acaf-027972788c9b" providerId="ADAL" clId="{FAFCB1CE-B19C-43D9-AD56-2E9B1E56C8B1}" dt="2024-09-10T12:40:50.756" v="718" actId="21"/>
          <ac:spMkLst>
            <pc:docMk/>
            <pc:sldMk cId="1154833002" sldId="264"/>
            <ac:spMk id="2" creationId="{00000000-0000-0000-0000-000000000000}"/>
          </ac:spMkLst>
        </pc:spChg>
      </pc:sldChg>
      <pc:sldChg chg="modSp mod modTransition">
        <pc:chgData name="Leeuwen , Rick van" userId="c0d6c841-c8df-4826-acaf-027972788c9b" providerId="ADAL" clId="{FAFCB1CE-B19C-43D9-AD56-2E9B1E56C8B1}" dt="2024-09-10T17:24:35.910" v="753"/>
        <pc:sldMkLst>
          <pc:docMk/>
          <pc:sldMk cId="1354852790" sldId="265"/>
        </pc:sldMkLst>
        <pc:spChg chg="mod">
          <ac:chgData name="Leeuwen , Rick van" userId="c0d6c841-c8df-4826-acaf-027972788c9b" providerId="ADAL" clId="{FAFCB1CE-B19C-43D9-AD56-2E9B1E56C8B1}" dt="2024-09-10T12:41:10.361" v="721" actId="20577"/>
          <ac:spMkLst>
            <pc:docMk/>
            <pc:sldMk cId="1354852790" sldId="265"/>
            <ac:spMk id="3" creationId="{00000000-0000-0000-0000-000000000000}"/>
          </ac:spMkLst>
        </pc:spChg>
      </pc:sldChg>
      <pc:sldChg chg="addSp delSp modSp add del mod modTransition">
        <pc:chgData name="Leeuwen , Rick van" userId="c0d6c841-c8df-4826-acaf-027972788c9b" providerId="ADAL" clId="{FAFCB1CE-B19C-43D9-AD56-2E9B1E56C8B1}" dt="2024-09-10T17:24:35.910" v="753"/>
        <pc:sldMkLst>
          <pc:docMk/>
          <pc:sldMk cId="4111300349" sldId="266"/>
        </pc:sldMkLst>
        <pc:spChg chg="add mod">
          <ac:chgData name="Leeuwen , Rick van" userId="c0d6c841-c8df-4826-acaf-027972788c9b" providerId="ADAL" clId="{FAFCB1CE-B19C-43D9-AD56-2E9B1E56C8B1}" dt="2024-09-10T09:14:27.422" v="492" actId="478"/>
          <ac:spMkLst>
            <pc:docMk/>
            <pc:sldMk cId="4111300349" sldId="266"/>
            <ac:spMk id="7" creationId="{A46B420E-C022-4964-A459-9B05DBA46D08}"/>
          </ac:spMkLst>
        </pc:spChg>
        <pc:picChg chg="del">
          <ac:chgData name="Leeuwen , Rick van" userId="c0d6c841-c8df-4826-acaf-027972788c9b" providerId="ADAL" clId="{FAFCB1CE-B19C-43D9-AD56-2E9B1E56C8B1}" dt="2024-09-10T09:14:27.422" v="492" actId="478"/>
          <ac:picMkLst>
            <pc:docMk/>
            <pc:sldMk cId="4111300349" sldId="266"/>
            <ac:picMk id="4" creationId="{00000000-0000-0000-0000-000000000000}"/>
          </ac:picMkLst>
        </pc:picChg>
        <pc:picChg chg="add mod">
          <ac:chgData name="Leeuwen , Rick van" userId="c0d6c841-c8df-4826-acaf-027972788c9b" providerId="ADAL" clId="{FAFCB1CE-B19C-43D9-AD56-2E9B1E56C8B1}" dt="2024-09-10T09:14:36.784" v="495" actId="1076"/>
          <ac:picMkLst>
            <pc:docMk/>
            <pc:sldMk cId="4111300349" sldId="266"/>
            <ac:picMk id="2050" creationId="{68DB0511-4B72-AFC7-8288-D4F8E170A21E}"/>
          </ac:picMkLst>
        </pc:picChg>
      </pc:sldChg>
      <pc:sldChg chg="del">
        <pc:chgData name="Leeuwen , Rick van" userId="c0d6c841-c8df-4826-acaf-027972788c9b" providerId="ADAL" clId="{FAFCB1CE-B19C-43D9-AD56-2E9B1E56C8B1}" dt="2024-09-10T09:02:10.686" v="28" actId="47"/>
        <pc:sldMkLst>
          <pc:docMk/>
          <pc:sldMk cId="922766753" sldId="267"/>
        </pc:sldMkLst>
      </pc:sldChg>
      <pc:sldChg chg="modSp mod ord modTransition">
        <pc:chgData name="Leeuwen , Rick van" userId="c0d6c841-c8df-4826-acaf-027972788c9b" providerId="ADAL" clId="{FAFCB1CE-B19C-43D9-AD56-2E9B1E56C8B1}" dt="2024-09-10T17:24:35.910" v="753"/>
        <pc:sldMkLst>
          <pc:docMk/>
          <pc:sldMk cId="3609685846" sldId="269"/>
        </pc:sldMkLst>
        <pc:spChg chg="mod">
          <ac:chgData name="Leeuwen , Rick van" userId="c0d6c841-c8df-4826-acaf-027972788c9b" providerId="ADAL" clId="{FAFCB1CE-B19C-43D9-AD56-2E9B1E56C8B1}" dt="2024-09-10T12:38:14.917" v="681" actId="115"/>
          <ac:spMkLst>
            <pc:docMk/>
            <pc:sldMk cId="3609685846" sldId="269"/>
            <ac:spMk id="8195" creationId="{00000000-0000-0000-0000-000000000000}"/>
          </ac:spMkLst>
        </pc:spChg>
      </pc:sldChg>
      <pc:sldChg chg="modSp mod modTransition">
        <pc:chgData name="Leeuwen , Rick van" userId="c0d6c841-c8df-4826-acaf-027972788c9b" providerId="ADAL" clId="{FAFCB1CE-B19C-43D9-AD56-2E9B1E56C8B1}" dt="2024-09-10T18:00:21.559" v="804" actId="20577"/>
        <pc:sldMkLst>
          <pc:docMk/>
          <pc:sldMk cId="3085646080" sldId="270"/>
        </pc:sldMkLst>
        <pc:spChg chg="mod">
          <ac:chgData name="Leeuwen , Rick van" userId="c0d6c841-c8df-4826-acaf-027972788c9b" providerId="ADAL" clId="{FAFCB1CE-B19C-43D9-AD56-2E9B1E56C8B1}" dt="2024-09-10T18:00:21.559" v="804" actId="20577"/>
          <ac:spMkLst>
            <pc:docMk/>
            <pc:sldMk cId="3085646080" sldId="270"/>
            <ac:spMk id="3" creationId="{00000000-0000-0000-0000-000000000000}"/>
          </ac:spMkLst>
        </pc:spChg>
      </pc:sldChg>
      <pc:sldChg chg="modTransition">
        <pc:chgData name="Leeuwen , Rick van" userId="c0d6c841-c8df-4826-acaf-027972788c9b" providerId="ADAL" clId="{FAFCB1CE-B19C-43D9-AD56-2E9B1E56C8B1}" dt="2024-09-10T17:24:35.910" v="753"/>
        <pc:sldMkLst>
          <pc:docMk/>
          <pc:sldMk cId="3232850744" sldId="271"/>
        </pc:sldMkLst>
      </pc:sldChg>
      <pc:sldChg chg="addSp modSp new mod modTransition">
        <pc:chgData name="Leeuwen , Rick van" userId="c0d6c841-c8df-4826-acaf-027972788c9b" providerId="ADAL" clId="{FAFCB1CE-B19C-43D9-AD56-2E9B1E56C8B1}" dt="2024-09-10T17:24:35.910" v="753"/>
        <pc:sldMkLst>
          <pc:docMk/>
          <pc:sldMk cId="1202195597" sldId="272"/>
        </pc:sldMkLst>
        <pc:spChg chg="mod">
          <ac:chgData name="Leeuwen , Rick van" userId="c0d6c841-c8df-4826-acaf-027972788c9b" providerId="ADAL" clId="{FAFCB1CE-B19C-43D9-AD56-2E9B1E56C8B1}" dt="2024-09-10T09:03:04.759" v="41" actId="20577"/>
          <ac:spMkLst>
            <pc:docMk/>
            <pc:sldMk cId="1202195597" sldId="272"/>
            <ac:spMk id="2" creationId="{5F1C671D-5DE2-7812-2D92-4FA12F8FE12F}"/>
          </ac:spMkLst>
        </pc:spChg>
        <pc:spChg chg="mod">
          <ac:chgData name="Leeuwen , Rick van" userId="c0d6c841-c8df-4826-acaf-027972788c9b" providerId="ADAL" clId="{FAFCB1CE-B19C-43D9-AD56-2E9B1E56C8B1}" dt="2024-09-10T16:08:41.698" v="740"/>
          <ac:spMkLst>
            <pc:docMk/>
            <pc:sldMk cId="1202195597" sldId="272"/>
            <ac:spMk id="3" creationId="{748E31AE-B0BF-691D-62E8-A67DCF55B4E6}"/>
          </ac:spMkLst>
        </pc:spChg>
        <pc:picChg chg="add mod">
          <ac:chgData name="Leeuwen , Rick van" userId="c0d6c841-c8df-4826-acaf-027972788c9b" providerId="ADAL" clId="{FAFCB1CE-B19C-43D9-AD56-2E9B1E56C8B1}" dt="2024-09-10T12:05:30.256" v="571" actId="1076"/>
          <ac:picMkLst>
            <pc:docMk/>
            <pc:sldMk cId="1202195597" sldId="272"/>
            <ac:picMk id="1026" creationId="{6A2FF301-90CE-6EDF-F5A2-10711339B4CC}"/>
          </ac:picMkLst>
        </pc:picChg>
      </pc:sldChg>
      <pc:sldChg chg="new del">
        <pc:chgData name="Leeuwen , Rick van" userId="c0d6c841-c8df-4826-acaf-027972788c9b" providerId="ADAL" clId="{FAFCB1CE-B19C-43D9-AD56-2E9B1E56C8B1}" dt="2024-09-10T09:09:07.944" v="414" actId="47"/>
        <pc:sldMkLst>
          <pc:docMk/>
          <pc:sldMk cId="2325585250" sldId="273"/>
        </pc:sldMkLst>
      </pc:sldChg>
      <pc:sldChg chg="addSp modSp new mod modTransition">
        <pc:chgData name="Leeuwen , Rick van" userId="c0d6c841-c8df-4826-acaf-027972788c9b" providerId="ADAL" clId="{FAFCB1CE-B19C-43D9-AD56-2E9B1E56C8B1}" dt="2024-09-10T17:24:35.910" v="753"/>
        <pc:sldMkLst>
          <pc:docMk/>
          <pc:sldMk cId="3732091890" sldId="273"/>
        </pc:sldMkLst>
        <pc:picChg chg="add mod">
          <ac:chgData name="Leeuwen , Rick van" userId="c0d6c841-c8df-4826-acaf-027972788c9b" providerId="ADAL" clId="{FAFCB1CE-B19C-43D9-AD56-2E9B1E56C8B1}" dt="2024-09-10T15:54:20.702" v="726" actId="1076"/>
          <ac:picMkLst>
            <pc:docMk/>
            <pc:sldMk cId="3732091890" sldId="273"/>
            <ac:picMk id="5" creationId="{0060DBE2-358E-8A8C-1C4F-89FA16A9133E}"/>
          </ac:picMkLst>
        </pc:picChg>
      </pc:sldChg>
      <pc:sldChg chg="addSp modSp new modTransition">
        <pc:chgData name="Leeuwen , Rick van" userId="c0d6c841-c8df-4826-acaf-027972788c9b" providerId="ADAL" clId="{FAFCB1CE-B19C-43D9-AD56-2E9B1E56C8B1}" dt="2024-09-10T17:24:35.910" v="753"/>
        <pc:sldMkLst>
          <pc:docMk/>
          <pc:sldMk cId="1851431894" sldId="274"/>
        </pc:sldMkLst>
        <pc:picChg chg="add mod">
          <ac:chgData name="Leeuwen , Rick van" userId="c0d6c841-c8df-4826-acaf-027972788c9b" providerId="ADAL" clId="{FAFCB1CE-B19C-43D9-AD56-2E9B1E56C8B1}" dt="2024-09-10T11:45:08.047" v="501" actId="1076"/>
          <ac:picMkLst>
            <pc:docMk/>
            <pc:sldMk cId="1851431894" sldId="274"/>
            <ac:picMk id="1026" creationId="{55E76D3A-795C-2409-2339-21602514E668}"/>
          </ac:picMkLst>
        </pc:picChg>
      </pc:sldChg>
      <pc:sldChg chg="delSp add del setBg delDesignElem">
        <pc:chgData name="Leeuwen , Rick van" userId="c0d6c841-c8df-4826-acaf-027972788c9b" providerId="ADAL" clId="{FAFCB1CE-B19C-43D9-AD56-2E9B1E56C8B1}" dt="2024-09-10T09:10:10.962" v="417" actId="47"/>
        <pc:sldMkLst>
          <pc:docMk/>
          <pc:sldMk cId="2811775589" sldId="274"/>
        </pc:sldMkLst>
        <pc:spChg chg="del">
          <ac:chgData name="Leeuwen , Rick van" userId="c0d6c841-c8df-4826-acaf-027972788c9b" providerId="ADAL" clId="{FAFCB1CE-B19C-43D9-AD56-2E9B1E56C8B1}" dt="2024-09-10T09:08:52.295" v="413"/>
          <ac:spMkLst>
            <pc:docMk/>
            <pc:sldMk cId="2811775589" sldId="274"/>
            <ac:spMk id="22" creationId="{35DB3719-6FDC-4E5D-891D-FF40B7300F64}"/>
          </ac:spMkLst>
        </pc:spChg>
        <pc:spChg chg="del">
          <ac:chgData name="Leeuwen , Rick van" userId="c0d6c841-c8df-4826-acaf-027972788c9b" providerId="ADAL" clId="{FAFCB1CE-B19C-43D9-AD56-2E9B1E56C8B1}" dt="2024-09-10T09:08:52.295" v="413"/>
          <ac:spMkLst>
            <pc:docMk/>
            <pc:sldMk cId="2811775589" sldId="274"/>
            <ac:spMk id="24" creationId="{E0CBAC23-2E3F-4A90-BA59-F8299F6A5439}"/>
          </ac:spMkLst>
        </pc:spChg>
      </pc:sldChg>
      <pc:sldChg chg="addSp modSp new mod ord modTransition">
        <pc:chgData name="Leeuwen , Rick van" userId="c0d6c841-c8df-4826-acaf-027972788c9b" providerId="ADAL" clId="{FAFCB1CE-B19C-43D9-AD56-2E9B1E56C8B1}" dt="2024-09-10T17:24:35.910" v="753"/>
        <pc:sldMkLst>
          <pc:docMk/>
          <pc:sldMk cId="2149901421" sldId="275"/>
        </pc:sldMkLst>
        <pc:spChg chg="mod">
          <ac:chgData name="Leeuwen , Rick van" userId="c0d6c841-c8df-4826-acaf-027972788c9b" providerId="ADAL" clId="{FAFCB1CE-B19C-43D9-AD56-2E9B1E56C8B1}" dt="2024-09-10T16:28:48.651" v="751" actId="20577"/>
          <ac:spMkLst>
            <pc:docMk/>
            <pc:sldMk cId="2149901421" sldId="275"/>
            <ac:spMk id="2" creationId="{0EA37FBB-8601-7FEF-A46F-E0B57D890CB0}"/>
          </ac:spMkLst>
        </pc:spChg>
        <pc:picChg chg="add mod">
          <ac:chgData name="Leeuwen , Rick van" userId="c0d6c841-c8df-4826-acaf-027972788c9b" providerId="ADAL" clId="{FAFCB1CE-B19C-43D9-AD56-2E9B1E56C8B1}" dt="2024-09-10T11:48:57.670" v="548" actId="1076"/>
          <ac:picMkLst>
            <pc:docMk/>
            <pc:sldMk cId="2149901421" sldId="275"/>
            <ac:picMk id="2050" creationId="{64320E61-1A95-4207-3CF6-C34ED091A955}"/>
          </ac:picMkLst>
        </pc:picChg>
      </pc:sldChg>
      <pc:sldChg chg="addSp delSp modSp new mod ord modTransition">
        <pc:chgData name="Leeuwen , Rick van" userId="c0d6c841-c8df-4826-acaf-027972788c9b" providerId="ADAL" clId="{FAFCB1CE-B19C-43D9-AD56-2E9B1E56C8B1}" dt="2024-09-10T17:24:35.910" v="753"/>
        <pc:sldMkLst>
          <pc:docMk/>
          <pc:sldMk cId="2495962922" sldId="276"/>
        </pc:sldMkLst>
        <pc:spChg chg="del mod">
          <ac:chgData name="Leeuwen , Rick van" userId="c0d6c841-c8df-4826-acaf-027972788c9b" providerId="ADAL" clId="{FAFCB1CE-B19C-43D9-AD56-2E9B1E56C8B1}" dt="2024-09-10T15:53:49.443" v="723" actId="478"/>
          <ac:spMkLst>
            <pc:docMk/>
            <pc:sldMk cId="2495962922" sldId="276"/>
            <ac:spMk id="2" creationId="{3D0C0A55-BAC3-0738-E7B6-6F91A27690BF}"/>
          </ac:spMkLst>
        </pc:spChg>
        <pc:spChg chg="add mod">
          <ac:chgData name="Leeuwen , Rick van" userId="c0d6c841-c8df-4826-acaf-027972788c9b" providerId="ADAL" clId="{FAFCB1CE-B19C-43D9-AD56-2E9B1E56C8B1}" dt="2024-09-10T15:53:49.443" v="723" actId="478"/>
          <ac:spMkLst>
            <pc:docMk/>
            <pc:sldMk cId="2495962922" sldId="276"/>
            <ac:spMk id="7" creationId="{2CDA6236-B506-9BE8-CFDA-935D052522E4}"/>
          </ac:spMkLst>
        </pc:spChg>
        <pc:picChg chg="add mod">
          <ac:chgData name="Leeuwen , Rick van" userId="c0d6c841-c8df-4826-acaf-027972788c9b" providerId="ADAL" clId="{FAFCB1CE-B19C-43D9-AD56-2E9B1E56C8B1}" dt="2024-09-10T15:53:58.493" v="725" actId="1076"/>
          <ac:picMkLst>
            <pc:docMk/>
            <pc:sldMk cId="2495962922" sldId="276"/>
            <ac:picMk id="5" creationId="{A2648EE4-FDF9-43BD-F462-B1A79DEBD57C}"/>
          </ac:picMkLst>
        </pc:picChg>
      </pc:sldChg>
      <pc:sldChg chg="add del modTransition">
        <pc:chgData name="Leeuwen , Rick van" userId="c0d6c841-c8df-4826-acaf-027972788c9b" providerId="ADAL" clId="{FAFCB1CE-B19C-43D9-AD56-2E9B1E56C8B1}" dt="2024-09-10T17:24:35.910" v="753"/>
        <pc:sldMkLst>
          <pc:docMk/>
          <pc:sldMk cId="271604757" sldId="277"/>
        </pc:sldMkLst>
      </pc:sldChg>
      <pc:sldChg chg="add del modTransition">
        <pc:chgData name="Leeuwen , Rick van" userId="c0d6c841-c8df-4826-acaf-027972788c9b" providerId="ADAL" clId="{FAFCB1CE-B19C-43D9-AD56-2E9B1E56C8B1}" dt="2024-09-10T17:24:35.910" v="753"/>
        <pc:sldMkLst>
          <pc:docMk/>
          <pc:sldMk cId="3826592600" sldId="278"/>
        </pc:sldMkLst>
      </pc:sldChg>
      <pc:sldChg chg="add del modTransition">
        <pc:chgData name="Leeuwen , Rick van" userId="c0d6c841-c8df-4826-acaf-027972788c9b" providerId="ADAL" clId="{FAFCB1CE-B19C-43D9-AD56-2E9B1E56C8B1}" dt="2024-09-10T17:24:35.910" v="753"/>
        <pc:sldMkLst>
          <pc:docMk/>
          <pc:sldMk cId="3556253098" sldId="279"/>
        </pc:sldMkLst>
      </pc:sldChg>
    </pc:docChg>
  </pc:docChgLst>
  <pc:docChgLst>
    <pc:chgData name="Monster Marilyn" userId="S::mnt@gymnasiumleiden.nl::9716e5b7-4260-4f7e-92a2-929d3931d54b" providerId="AD" clId="Web-{E348B987-51F4-41E5-8997-47326E9A7BFC}"/>
    <pc:docChg chg="addSld modSld">
      <pc:chgData name="Monster Marilyn" userId="S::mnt@gymnasiumleiden.nl::9716e5b7-4260-4f7e-92a2-929d3931d54b" providerId="AD" clId="Web-{E348B987-51F4-41E5-8997-47326E9A7BFC}" dt="2022-09-13T11:59:28.404" v="46" actId="688"/>
      <pc:docMkLst>
        <pc:docMk/>
      </pc:docMkLst>
      <pc:sldChg chg="addSp modSp new addAnim">
        <pc:chgData name="Monster Marilyn" userId="S::mnt@gymnasiumleiden.nl::9716e5b7-4260-4f7e-92a2-929d3931d54b" providerId="AD" clId="Web-{E348B987-51F4-41E5-8997-47326E9A7BFC}" dt="2022-09-13T11:59:28.404" v="46" actId="688"/>
        <pc:sldMkLst>
          <pc:docMk/>
          <pc:sldMk cId="3232850744" sldId="271"/>
        </pc:sldMkLst>
        <pc:spChg chg="mod">
          <ac:chgData name="Monster Marilyn" userId="S::mnt@gymnasiumleiden.nl::9716e5b7-4260-4f7e-92a2-929d3931d54b" providerId="AD" clId="Web-{E348B987-51F4-41E5-8997-47326E9A7BFC}" dt="2022-09-13T11:53:44.723" v="6" actId="20577"/>
          <ac:spMkLst>
            <pc:docMk/>
            <pc:sldMk cId="3232850744" sldId="271"/>
            <ac:spMk id="2" creationId="{7743F6E3-8DBB-B861-7217-454C5A5D7198}"/>
          </ac:spMkLst>
        </pc:spChg>
        <pc:spChg chg="mod">
          <ac:chgData name="Monster Marilyn" userId="S::mnt@gymnasiumleiden.nl::9716e5b7-4260-4f7e-92a2-929d3931d54b" providerId="AD" clId="Web-{E348B987-51F4-41E5-8997-47326E9A7BFC}" dt="2022-09-13T11:59:01.606" v="42" actId="20577"/>
          <ac:spMkLst>
            <pc:docMk/>
            <pc:sldMk cId="3232850744" sldId="271"/>
            <ac:spMk id="3" creationId="{B5CAFC47-76F6-1001-98B6-EA9C6E08009B}"/>
          </ac:spMkLst>
        </pc:spChg>
        <pc:spChg chg="add mod">
          <ac:chgData name="Monster Marilyn" userId="S::mnt@gymnasiumleiden.nl::9716e5b7-4260-4f7e-92a2-929d3931d54b" providerId="AD" clId="Web-{E348B987-51F4-41E5-8997-47326E9A7BFC}" dt="2022-09-13T11:59:28.404" v="46" actId="688"/>
          <ac:spMkLst>
            <pc:docMk/>
            <pc:sldMk cId="3232850744" sldId="271"/>
            <ac:spMk id="5" creationId="{CC7C9D57-64E1-68FC-48DD-80525BD3B065}"/>
          </ac:spMkLst>
        </pc:spChg>
      </pc:sldChg>
    </pc:docChg>
  </pc:docChgLst>
  <pc:docChgLst>
    <pc:chgData name="Monster Marilyn" userId="S::mnt@gymnasiumleiden.nl::9716e5b7-4260-4f7e-92a2-929d3931d54b" providerId="AD" clId="Web-{F16B7FDC-F289-4D68-BD0B-F32C723B1AE1}"/>
    <pc:docChg chg="modSld">
      <pc:chgData name="Monster Marilyn" userId="S::mnt@gymnasiumleiden.nl::9716e5b7-4260-4f7e-92a2-929d3931d54b" providerId="AD" clId="Web-{F16B7FDC-F289-4D68-BD0B-F32C723B1AE1}" dt="2022-09-13T12:22:44.684" v="145"/>
      <pc:docMkLst>
        <pc:docMk/>
      </pc:docMkLst>
      <pc:sldChg chg="modSp">
        <pc:chgData name="Monster Marilyn" userId="S::mnt@gymnasiumleiden.nl::9716e5b7-4260-4f7e-92a2-929d3931d54b" providerId="AD" clId="Web-{F16B7FDC-F289-4D68-BD0B-F32C723B1AE1}" dt="2022-09-13T12:09:55.610" v="1" actId="20577"/>
        <pc:sldMkLst>
          <pc:docMk/>
          <pc:sldMk cId="3052227666" sldId="256"/>
        </pc:sldMkLst>
        <pc:spChg chg="mod">
          <ac:chgData name="Monster Marilyn" userId="S::mnt@gymnasiumleiden.nl::9716e5b7-4260-4f7e-92a2-929d3931d54b" providerId="AD" clId="Web-{F16B7FDC-F289-4D68-BD0B-F32C723B1AE1}" dt="2022-09-13T12:09:55.610" v="1" actId="20577"/>
          <ac:spMkLst>
            <pc:docMk/>
            <pc:sldMk cId="3052227666" sldId="256"/>
            <ac:spMk id="3" creationId="{00000000-0000-0000-0000-000000000000}"/>
          </ac:spMkLst>
        </pc:spChg>
      </pc:sldChg>
      <pc:sldChg chg="modNotes">
        <pc:chgData name="Monster Marilyn" userId="S::mnt@gymnasiumleiden.nl::9716e5b7-4260-4f7e-92a2-929d3931d54b" providerId="AD" clId="Web-{F16B7FDC-F289-4D68-BD0B-F32C723B1AE1}" dt="2022-09-13T12:15:12.825" v="70"/>
        <pc:sldMkLst>
          <pc:docMk/>
          <pc:sldMk cId="2575756943" sldId="263"/>
        </pc:sldMkLst>
      </pc:sldChg>
      <pc:sldChg chg="modSp modNotes">
        <pc:chgData name="Monster Marilyn" userId="S::mnt@gymnasiumleiden.nl::9716e5b7-4260-4f7e-92a2-929d3931d54b" providerId="AD" clId="Web-{F16B7FDC-F289-4D68-BD0B-F32C723B1AE1}" dt="2022-09-13T12:22:44.684" v="145"/>
        <pc:sldMkLst>
          <pc:docMk/>
          <pc:sldMk cId="3609685846" sldId="269"/>
        </pc:sldMkLst>
        <pc:spChg chg="mod">
          <ac:chgData name="Monster Marilyn" userId="S::mnt@gymnasiumleiden.nl::9716e5b7-4260-4f7e-92a2-929d3931d54b" providerId="AD" clId="Web-{F16B7FDC-F289-4D68-BD0B-F32C723B1AE1}" dt="2022-09-13T12:17:15.829" v="76" actId="20577"/>
          <ac:spMkLst>
            <pc:docMk/>
            <pc:sldMk cId="3609685846" sldId="269"/>
            <ac:spMk id="8195" creationId="{00000000-0000-0000-0000-000000000000}"/>
          </ac:spMkLst>
        </pc:spChg>
      </pc:sldChg>
    </pc:docChg>
  </pc:docChgLst>
  <pc:docChgLst>
    <pc:chgData name="Schneider , Tembi" userId="S::sdr@gymnasiumleiden.nl::9e41435f-7fdc-4c6c-a526-55ccaeaa386f" providerId="AD" clId="Web-{ED5CA03F-020E-5BF7-C850-6D12BD0A2757}"/>
    <pc:docChg chg="modSld">
      <pc:chgData name="Schneider , Tembi" userId="S::sdr@gymnasiumleiden.nl::9e41435f-7fdc-4c6c-a526-55ccaeaa386f" providerId="AD" clId="Web-{ED5CA03F-020E-5BF7-C850-6D12BD0A2757}" dt="2023-09-12T13:24:07.867" v="22" actId="20577"/>
      <pc:docMkLst>
        <pc:docMk/>
      </pc:docMkLst>
      <pc:sldChg chg="modSp">
        <pc:chgData name="Schneider , Tembi" userId="S::sdr@gymnasiumleiden.nl::9e41435f-7fdc-4c6c-a526-55ccaeaa386f" providerId="AD" clId="Web-{ED5CA03F-020E-5BF7-C850-6D12BD0A2757}" dt="2023-09-12T13:24:07.867" v="22" actId="20577"/>
        <pc:sldMkLst>
          <pc:docMk/>
          <pc:sldMk cId="2575756943" sldId="263"/>
        </pc:sldMkLst>
        <pc:spChg chg="mod">
          <ac:chgData name="Schneider , Tembi" userId="S::sdr@gymnasiumleiden.nl::9e41435f-7fdc-4c6c-a526-55ccaeaa386f" providerId="AD" clId="Web-{ED5CA03F-020E-5BF7-C850-6D12BD0A2757}" dt="2023-09-12T13:24:07.867" v="22" actId="20577"/>
          <ac:spMkLst>
            <pc:docMk/>
            <pc:sldMk cId="2575756943" sldId="263"/>
            <ac:spMk id="7" creationId="{00000000-0000-0000-0000-000000000000}"/>
          </ac:spMkLst>
        </pc:spChg>
        <pc:spChg chg="mod">
          <ac:chgData name="Schneider , Tembi" userId="S::sdr@gymnasiumleiden.nl::9e41435f-7fdc-4c6c-a526-55ccaeaa386f" providerId="AD" clId="Web-{ED5CA03F-020E-5BF7-C850-6D12BD0A2757}" dt="2023-09-12T13:21:58.659" v="19" actId="20577"/>
          <ac:spMkLst>
            <pc:docMk/>
            <pc:sldMk cId="2575756943" sldId="263"/>
            <ac:spMk id="8" creationId="{00000000-0000-0000-0000-000000000000}"/>
          </ac:spMkLst>
        </pc:spChg>
      </pc:sldChg>
      <pc:sldChg chg="modSp">
        <pc:chgData name="Schneider , Tembi" userId="S::sdr@gymnasiumleiden.nl::9e41435f-7fdc-4c6c-a526-55ccaeaa386f" providerId="AD" clId="Web-{ED5CA03F-020E-5BF7-C850-6D12BD0A2757}" dt="2023-09-12T13:20:57.345" v="14" actId="20577"/>
        <pc:sldMkLst>
          <pc:docMk/>
          <pc:sldMk cId="3085646080" sldId="270"/>
        </pc:sldMkLst>
        <pc:spChg chg="mod">
          <ac:chgData name="Schneider , Tembi" userId="S::sdr@gymnasiumleiden.nl::9e41435f-7fdc-4c6c-a526-55ccaeaa386f" providerId="AD" clId="Web-{ED5CA03F-020E-5BF7-C850-6D12BD0A2757}" dt="2023-09-12T13:20:57.345" v="14" actId="20577"/>
          <ac:spMkLst>
            <pc:docMk/>
            <pc:sldMk cId="3085646080" sldId="27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F86C5-DA01-4F1A-9802-555ECC0891A1}" type="datetimeFigureOut">
              <a:rPr lang="nl-NL" smtClean="0"/>
              <a:t>10-9-2024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65278-9B67-4DD2-AE12-AF9570DDC4AA}" type="slidenum">
              <a:rPr lang="nl-NL" smtClean="0"/>
              <a:t>‹nr.›</a:t>
            </a:fld>
            <a:endParaRPr lang="nl-NL"/>
          </a:p>
        </p:txBody>
      </p:sp>
    </p:spTree>
    <p:extLst>
      <p:ext uri="{BB962C8B-B14F-4D97-AF65-F5344CB8AC3E}">
        <p14:creationId xmlns:p14="http://schemas.microsoft.com/office/powerpoint/2010/main" val="209965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Welkom bij deze  presentatie van het decanaat in de bovenbouw. U ziet hier de 4 decanen: Elise Bouman is samen met Marilyn Monster decaan op de locatie Socrates . De decanen van Athena zijn Rick van Leeuwen en Emilie van der Knaap. In de volgende sheets zullen wij u iets vertellen over de rol van de decaan in de klassen 4, 5 en 6.  Uiteraard is alles onder voorbehoud, door veranderingen van de coronamaatregelen kunnen bepaalde activiteiten anders worden georganiseerd of misschien wel worden afgelast.</a:t>
            </a:r>
          </a:p>
        </p:txBody>
      </p:sp>
      <p:sp>
        <p:nvSpPr>
          <p:cNvPr id="4" name="Tijdelijke aanduiding voor dianummer 3"/>
          <p:cNvSpPr>
            <a:spLocks noGrp="1"/>
          </p:cNvSpPr>
          <p:nvPr>
            <p:ph type="sldNum" sz="quarter" idx="10"/>
          </p:nvPr>
        </p:nvSpPr>
        <p:spPr/>
        <p:txBody>
          <a:bodyPr/>
          <a:lstStyle/>
          <a:p>
            <a:fld id="{01665278-9B67-4DD2-AE12-AF9570DDC4AA}" type="slidenum">
              <a:rPr lang="nl-NL" smtClean="0"/>
              <a:t>8</a:t>
            </a:fld>
            <a:endParaRPr lang="nl-NL"/>
          </a:p>
        </p:txBody>
      </p:sp>
    </p:spTree>
    <p:extLst>
      <p:ext uri="{BB962C8B-B14F-4D97-AF65-F5344CB8AC3E}">
        <p14:creationId xmlns:p14="http://schemas.microsoft.com/office/powerpoint/2010/main" val="206550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Tot zover de programma’s voor klas 5 en 6. Uiteraard kunnen leerlingen in klas 4 zich ook al gaan oriënteren op een studie. </a:t>
            </a:r>
          </a:p>
          <a:p>
            <a:r>
              <a:rPr lang="nl-NL"/>
              <a:t>Als eerste hebben we de Leidse Voorlichtingsavonden. In principe zijn deze dit jaar weer gewoon fysiek, op het Bonaventuracollege (</a:t>
            </a:r>
            <a:r>
              <a:rPr lang="nl-NL" err="1"/>
              <a:t>Mariënpoelstraat</a:t>
            </a:r>
            <a:r>
              <a:rPr lang="nl-NL"/>
              <a:t> 6) en Beroepscollege </a:t>
            </a:r>
            <a:r>
              <a:rPr lang="nl-NL" err="1"/>
              <a:t>Leystede</a:t>
            </a:r>
            <a:r>
              <a:rPr lang="nl-NL"/>
              <a:t>  (Van </a:t>
            </a:r>
            <a:r>
              <a:rPr lang="nl-NL" err="1"/>
              <a:t>Swietenstraat</a:t>
            </a:r>
            <a:r>
              <a:rPr lang="nl-NL"/>
              <a:t> 2). Meer informatie daarover volgt zo snel mogelijk via de </a:t>
            </a:r>
            <a:r>
              <a:rPr lang="nl-NL" err="1"/>
              <a:t>mentorles</a:t>
            </a:r>
            <a:r>
              <a:rPr lang="nl-NL"/>
              <a:t>.</a:t>
            </a:r>
            <a:endParaRPr lang="nl-NL">
              <a:cs typeface="Calibri"/>
            </a:endParaRPr>
          </a:p>
          <a:p>
            <a:endParaRPr lang="nl-NL"/>
          </a:p>
          <a:p>
            <a:r>
              <a:rPr lang="nl-NL" baseline="0"/>
              <a:t>Hier op school organiseren wij op 18 februari het zogenaamde Keuzefestival, dit is verplicht voor alle leerlingen van klas 4 en 5, het wordt gehouden op een vrijdagmiddag en zal onder lestijd vallen. Voor deze middag nodigen wij oud-leerlingen uit te vertellen over hun studie, eventueel over hun tussenjaar, oftewel over hun leven na het behalen van het Gymnasiumdiploma. Altijd heel interessant</a:t>
            </a:r>
            <a:r>
              <a:rPr lang="nl-NL"/>
              <a:t> </a:t>
            </a:r>
            <a:r>
              <a:rPr lang="nl-NL" baseline="0"/>
              <a:t> voor onze leerlingen, want de voorlichters hebben hier op school gezeten en hadden een paar jaar geleden dezelfde vragen over studie en beroep, en vertellen nu vol passie over hoe ze die met vallen en opstaan hebben beantwoord.</a:t>
            </a:r>
            <a:endParaRPr lang="nl-NL">
              <a:cs typeface="Calibri"/>
            </a:endParaRPr>
          </a:p>
        </p:txBody>
      </p:sp>
      <p:sp>
        <p:nvSpPr>
          <p:cNvPr id="4" name="Tijdelijke aanduiding voor dianummer 3"/>
          <p:cNvSpPr>
            <a:spLocks noGrp="1"/>
          </p:cNvSpPr>
          <p:nvPr>
            <p:ph type="sldNum" sz="quarter" idx="10"/>
          </p:nvPr>
        </p:nvSpPr>
        <p:spPr/>
        <p:txBody>
          <a:bodyPr/>
          <a:lstStyle/>
          <a:p>
            <a:fld id="{01665278-9B67-4DD2-AE12-AF9570DDC4AA}" type="slidenum">
              <a:rPr lang="nl-NL" smtClean="0"/>
              <a:t>12</a:t>
            </a:fld>
            <a:endParaRPr lang="nl-NL"/>
          </a:p>
        </p:txBody>
      </p:sp>
    </p:spTree>
    <p:extLst>
      <p:ext uri="{BB962C8B-B14F-4D97-AF65-F5344CB8AC3E}">
        <p14:creationId xmlns:p14="http://schemas.microsoft.com/office/powerpoint/2010/main" val="95813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17E55E-7568-4B2F-883F-439079708B09}" type="slidenum">
              <a:rPr lang="nl-NL" altLang="nl-NL" smtClean="0"/>
              <a:pPr>
                <a:spcBef>
                  <a:spcPct val="0"/>
                </a:spcBef>
              </a:pPr>
              <a:t>13</a:t>
            </a:fld>
            <a:endParaRPr lang="nl-NL" altLang="nl-NL"/>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a:latin typeface="Times New Roman"/>
                <a:cs typeface="Times New Roman"/>
              </a:rPr>
              <a:t>Nu heeft u natuurlijk de vraag: Wat kan ik nu als ouder doen?</a:t>
            </a:r>
          </a:p>
          <a:p>
            <a:pPr eaLnBrk="1" hangingPunct="1"/>
            <a:r>
              <a:rPr lang="nl-NL" altLang="nl-NL">
                <a:latin typeface="Times New Roman"/>
                <a:cs typeface="Times New Roman"/>
              </a:rPr>
              <a:t>Het kiezen van een studie is een heel persoonlijk proces, u speelt hierin een belangrijke rol. U kent uw kind als geen ander: kent de mogelijkheden en interesses. Blijf geïnteresseerd, en praat veel met uw kind over de studiekeuze.</a:t>
            </a:r>
          </a:p>
          <a:p>
            <a:r>
              <a:rPr lang="nl-NL" altLang="nl-NL">
                <a:latin typeface="Times New Roman"/>
                <a:cs typeface="Times New Roman"/>
              </a:rPr>
              <a:t>Zet de afwasmachine een keer uit en doe samen de vaat: het kan misschien wat kopjes kosten , maar dan is er wel een goed gesprek geweest. </a:t>
            </a:r>
            <a:endParaRPr lang="nl-NL" altLang="nl-NL">
              <a:latin typeface="Times New Roman" panose="02020603050405020304" pitchFamily="18" charset="0"/>
              <a:cs typeface="Times New Roman"/>
            </a:endParaRPr>
          </a:p>
          <a:p>
            <a:pPr eaLnBrk="1" hangingPunct="1"/>
            <a:r>
              <a:rPr lang="nl-NL" altLang="nl-NL">
                <a:latin typeface="Times New Roman"/>
                <a:cs typeface="Times New Roman"/>
              </a:rPr>
              <a:t>Bedenk ook dat een puberbrein nog niet volgroeid is en dat pubers vaak niet in staat zijn om vooruit te kijken, de toekomst te overzien. Ze kijken vaak niet verder dan de volgende </a:t>
            </a:r>
            <a:r>
              <a:rPr lang="nl-NL" altLang="nl-NL" err="1">
                <a:latin typeface="Times New Roman"/>
                <a:cs typeface="Times New Roman"/>
              </a:rPr>
              <a:t>toetsweek</a:t>
            </a:r>
            <a:r>
              <a:rPr lang="nl-NL" altLang="nl-NL">
                <a:latin typeface="Times New Roman"/>
                <a:cs typeface="Times New Roman"/>
              </a:rPr>
              <a:t>, als dat al lukt. Help ze dus om zich te oriënteren op een studie, dan is vaak de motivatie voor school ook beter.</a:t>
            </a:r>
          </a:p>
          <a:p>
            <a:r>
              <a:rPr lang="nl-NL" altLang="nl-NL">
                <a:latin typeface="Times New Roman"/>
                <a:cs typeface="Times New Roman"/>
              </a:rPr>
              <a:t>Op Studiekeuze123 kunt u alle open en meeloopdagen van de verschillende opleidingen vinden.</a:t>
            </a:r>
          </a:p>
          <a:p>
            <a:pPr eaLnBrk="1" hangingPunct="1"/>
            <a:r>
              <a:rPr lang="nl-NL" altLang="nl-NL">
                <a:latin typeface="Times New Roman"/>
                <a:cs typeface="Times New Roman"/>
              </a:rPr>
              <a:t>Veel succes!</a:t>
            </a:r>
          </a:p>
        </p:txBody>
      </p:sp>
    </p:spTree>
    <p:extLst>
      <p:ext uri="{BB962C8B-B14F-4D97-AF65-F5344CB8AC3E}">
        <p14:creationId xmlns:p14="http://schemas.microsoft.com/office/powerpoint/2010/main" val="227290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Als decanen, begeleiden wij natuurlijk ook het studiekeuzeproces van onze leerlingen.</a:t>
            </a:r>
          </a:p>
          <a:p>
            <a:r>
              <a:rPr lang="nl-NL"/>
              <a:t>Dit traject</a:t>
            </a:r>
            <a:r>
              <a:rPr lang="nl-NL" baseline="0"/>
              <a:t> start in de loop van dit jaar in klas 4 met informatie van de decanen + begeleiding door de mentoren.  Zo raden we leerlingen aan om goed te oriënteren: wat is er eigenlijk allemaal mogelijk?  Waar ben ik in geïnteresseerd? Wat past bij mij, en wat juist niet?</a:t>
            </a:r>
          </a:p>
          <a:p>
            <a:r>
              <a:rPr lang="nl-NL" baseline="0"/>
              <a:t>Leerlingen kunnen bijvoorbeeld online </a:t>
            </a:r>
            <a:r>
              <a:rPr lang="nl-NL" baseline="0" err="1"/>
              <a:t>proefstuderen</a:t>
            </a:r>
            <a:r>
              <a:rPr lang="nl-NL" baseline="0"/>
              <a:t>.  Verder mogen ze elk jaar 2 snipperdagen opnemen om naar opleidingen toe te gaan .</a:t>
            </a:r>
          </a:p>
          <a:p>
            <a:r>
              <a:rPr lang="nl-NL" baseline="0"/>
              <a:t>In klas 4 betekent dit dan meestal open dagen bezoeken. Hiervoor dient bij ons een verlofbriefje te worden afgehaald, dit moet uiterlijk twee werkdagen voor het bezoek door u ondertekend zijn en bij ons ingeleverd zijn. We hopen dat veel vervolgopleidingen dit jaar weer fysiek kunnen worden bezocht.</a:t>
            </a:r>
          </a:p>
          <a:p>
            <a:r>
              <a:rPr lang="nl-NL" baseline="0"/>
              <a:t> </a:t>
            </a:r>
            <a:endParaRPr lang="nl-NL"/>
          </a:p>
        </p:txBody>
      </p:sp>
      <p:sp>
        <p:nvSpPr>
          <p:cNvPr id="4" name="Tijdelijke aanduiding voor dianummer 3"/>
          <p:cNvSpPr>
            <a:spLocks noGrp="1"/>
          </p:cNvSpPr>
          <p:nvPr>
            <p:ph type="sldNum" sz="quarter" idx="10"/>
          </p:nvPr>
        </p:nvSpPr>
        <p:spPr/>
        <p:txBody>
          <a:bodyPr/>
          <a:lstStyle/>
          <a:p>
            <a:fld id="{01665278-9B67-4DD2-AE12-AF9570DDC4AA}" type="slidenum">
              <a:rPr lang="nl-NL" smtClean="0"/>
              <a:t>15</a:t>
            </a:fld>
            <a:endParaRPr lang="nl-NL"/>
          </a:p>
        </p:txBody>
      </p:sp>
    </p:spTree>
    <p:extLst>
      <p:ext uri="{BB962C8B-B14F-4D97-AF65-F5344CB8AC3E}">
        <p14:creationId xmlns:p14="http://schemas.microsoft.com/office/powerpoint/2010/main" val="227171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Omdat onze leerlingen vaak meer willen en ook kunnen dan alleen het lesprogramma, bieden wij ze in de bovenbouw ook meer aan</a:t>
            </a:r>
            <a:r>
              <a:rPr lang="nl-NL" baseline="0"/>
              <a:t>. Zo doen onze leerlingen vaak mee aan diverse</a:t>
            </a:r>
          </a:p>
          <a:p>
            <a:r>
              <a:rPr lang="nl-NL" baseline="0"/>
              <a:t>olympiades: zoals bijvoorbeeld de wiskunde-,  de biologie- en de taalkunde-olympiade. Vaak behalen enkele leerlingen daarin zelfs ook de finale. </a:t>
            </a:r>
          </a:p>
          <a:p>
            <a:endParaRPr lang="nl-NL" baseline="0"/>
          </a:p>
          <a:p>
            <a:r>
              <a:rPr lang="nl-NL" baseline="0"/>
              <a:t>In de komende sheets krijgt u meer informatie over de programma’s die betrekking hebben op LOB (Loopbaanoriëntatie en –begeleiding) in de bovenbouw.</a:t>
            </a:r>
            <a:endParaRPr lang="nl-NL"/>
          </a:p>
        </p:txBody>
      </p:sp>
      <p:sp>
        <p:nvSpPr>
          <p:cNvPr id="4" name="Tijdelijke aanduiding voor dianummer 3"/>
          <p:cNvSpPr>
            <a:spLocks noGrp="1"/>
          </p:cNvSpPr>
          <p:nvPr>
            <p:ph type="sldNum" sz="quarter" idx="10"/>
          </p:nvPr>
        </p:nvSpPr>
        <p:spPr/>
        <p:txBody>
          <a:bodyPr/>
          <a:lstStyle/>
          <a:p>
            <a:fld id="{01665278-9B67-4DD2-AE12-AF9570DDC4AA}" type="slidenum">
              <a:rPr lang="nl-NL" smtClean="0"/>
              <a:t>16</a:t>
            </a:fld>
            <a:endParaRPr lang="nl-NL"/>
          </a:p>
        </p:txBody>
      </p:sp>
    </p:spTree>
    <p:extLst>
      <p:ext uri="{BB962C8B-B14F-4D97-AF65-F5344CB8AC3E}">
        <p14:creationId xmlns:p14="http://schemas.microsoft.com/office/powerpoint/2010/main" val="300026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De Universiteit Leiden </a:t>
            </a:r>
            <a:r>
              <a:rPr lang="en-US" err="1"/>
              <a:t>organiseert</a:t>
            </a:r>
            <a:r>
              <a:rPr lang="en-US"/>
              <a:t> </a:t>
            </a:r>
            <a:r>
              <a:rPr lang="en-US" err="1"/>
              <a:t>komend</a:t>
            </a:r>
            <a:r>
              <a:rPr lang="en-US"/>
              <a:t> </a:t>
            </a:r>
            <a:r>
              <a:rPr lang="en-US" err="1"/>
              <a:t>jaar</a:t>
            </a:r>
            <a:r>
              <a:rPr lang="en-US"/>
              <a:t> </a:t>
            </a:r>
            <a:r>
              <a:rPr lang="en-US" err="1"/>
              <a:t>weer</a:t>
            </a:r>
            <a:r>
              <a:rPr lang="en-US"/>
              <a:t> het </a:t>
            </a:r>
            <a:r>
              <a:rPr lang="en-US" err="1"/>
              <a:t>PreStudy</a:t>
            </a:r>
            <a:r>
              <a:rPr lang="en-US"/>
              <a:t> Program </a:t>
            </a:r>
            <a:r>
              <a:rPr lang="en-US" err="1"/>
              <a:t>voor</a:t>
            </a:r>
            <a:r>
              <a:rPr lang="en-US"/>
              <a:t> </a:t>
            </a:r>
            <a:r>
              <a:rPr lang="en-US" err="1"/>
              <a:t>eerste-generatie</a:t>
            </a:r>
            <a:r>
              <a:rPr lang="en-US"/>
              <a:t> </a:t>
            </a:r>
            <a:r>
              <a:rPr lang="en-US" err="1"/>
              <a:t>studenten</a:t>
            </a:r>
            <a:r>
              <a:rPr lang="en-US"/>
              <a:t>. Eerste-generatie student ben je </a:t>
            </a:r>
            <a:r>
              <a:rPr lang="en-US" err="1"/>
              <a:t>als</a:t>
            </a:r>
            <a:r>
              <a:rPr lang="en-US"/>
              <a:t> je </a:t>
            </a:r>
            <a:r>
              <a:rPr lang="en-US" err="1"/>
              <a:t>ouders</a:t>
            </a:r>
            <a:r>
              <a:rPr lang="en-US"/>
              <a:t> </a:t>
            </a:r>
            <a:r>
              <a:rPr lang="en-US" err="1"/>
              <a:t>zelf</a:t>
            </a:r>
            <a:r>
              <a:rPr lang="en-US"/>
              <a:t> </a:t>
            </a:r>
            <a:r>
              <a:rPr lang="en-US" err="1"/>
              <a:t>niet</a:t>
            </a:r>
            <a:r>
              <a:rPr lang="en-US"/>
              <a:t> </a:t>
            </a:r>
            <a:r>
              <a:rPr lang="en-US" err="1"/>
              <a:t>gestudeerd</a:t>
            </a:r>
            <a:r>
              <a:rPr lang="en-US"/>
              <a:t> </a:t>
            </a:r>
            <a:r>
              <a:rPr lang="en-US" err="1"/>
              <a:t>hebben</a:t>
            </a:r>
            <a:r>
              <a:rPr lang="en-US"/>
              <a:t>, of in </a:t>
            </a:r>
            <a:r>
              <a:rPr lang="en-US" err="1"/>
              <a:t>een</a:t>
            </a:r>
            <a:r>
              <a:rPr lang="en-US"/>
              <a:t> </a:t>
            </a:r>
            <a:r>
              <a:rPr lang="en-US" err="1"/>
              <a:t>andere</a:t>
            </a:r>
            <a:r>
              <a:rPr lang="en-US"/>
              <a:t> </a:t>
            </a:r>
            <a:r>
              <a:rPr lang="en-US" err="1"/>
              <a:t>cultuur</a:t>
            </a:r>
            <a:r>
              <a:rPr lang="en-US"/>
              <a:t> </a:t>
            </a:r>
            <a:r>
              <a:rPr lang="en-US" err="1"/>
              <a:t>opgeleid</a:t>
            </a:r>
            <a:r>
              <a:rPr lang="en-US"/>
              <a:t> </a:t>
            </a:r>
            <a:r>
              <a:rPr lang="en-US" err="1"/>
              <a:t>zijn</a:t>
            </a:r>
            <a:r>
              <a:rPr lang="en-US"/>
              <a:t>. Dit </a:t>
            </a:r>
            <a:r>
              <a:rPr lang="en-US" err="1"/>
              <a:t>programma</a:t>
            </a:r>
            <a:r>
              <a:rPr lang="en-US"/>
              <a:t> is </a:t>
            </a:r>
            <a:r>
              <a:rPr lang="en-US" err="1"/>
              <a:t>vergelijkbaar</a:t>
            </a:r>
            <a:r>
              <a:rPr lang="en-US"/>
              <a:t> met het </a:t>
            </a:r>
            <a:r>
              <a:rPr lang="en-US" err="1"/>
              <a:t>spitsklasprogramma</a:t>
            </a:r>
            <a:r>
              <a:rPr lang="en-US"/>
              <a:t> </a:t>
            </a:r>
            <a:r>
              <a:rPr lang="en-US" err="1"/>
              <a:t>dat</a:t>
            </a:r>
            <a:r>
              <a:rPr lang="en-US"/>
              <a:t> </a:t>
            </a:r>
            <a:r>
              <a:rPr lang="en-US" err="1"/>
              <a:t>wij</a:t>
            </a:r>
            <a:r>
              <a:rPr lang="en-US"/>
              <a:t> </a:t>
            </a:r>
            <a:r>
              <a:rPr lang="en-US" err="1"/>
              <a:t>hier</a:t>
            </a:r>
            <a:r>
              <a:rPr lang="en-US"/>
              <a:t> op school </a:t>
            </a:r>
            <a:r>
              <a:rPr lang="en-US" err="1"/>
              <a:t>organiseren</a:t>
            </a:r>
            <a:r>
              <a:rPr lang="en-US"/>
              <a:t> om de </a:t>
            </a:r>
            <a:r>
              <a:rPr lang="en-US" err="1"/>
              <a:t>overstap</a:t>
            </a:r>
            <a:r>
              <a:rPr lang="en-US"/>
              <a:t> </a:t>
            </a:r>
            <a:r>
              <a:rPr lang="en-US" err="1"/>
              <a:t>naar</a:t>
            </a:r>
            <a:r>
              <a:rPr lang="en-US"/>
              <a:t> het gymnasium </a:t>
            </a:r>
            <a:r>
              <a:rPr lang="en-US" err="1"/>
              <a:t>eenvoudiger</a:t>
            </a:r>
            <a:r>
              <a:rPr lang="en-US"/>
              <a:t> </a:t>
            </a:r>
            <a:r>
              <a:rPr lang="en-US" err="1"/>
              <a:t>te</a:t>
            </a:r>
            <a:r>
              <a:rPr lang="en-US"/>
              <a:t> </a:t>
            </a:r>
            <a:r>
              <a:rPr lang="en-US" err="1"/>
              <a:t>maken</a:t>
            </a:r>
            <a:r>
              <a:rPr lang="en-US"/>
              <a:t>. Het is </a:t>
            </a:r>
            <a:r>
              <a:rPr lang="en-US" err="1"/>
              <a:t>dus</a:t>
            </a:r>
            <a:r>
              <a:rPr lang="en-US"/>
              <a:t> de </a:t>
            </a:r>
            <a:r>
              <a:rPr lang="en-US" err="1"/>
              <a:t>bedoeling</a:t>
            </a:r>
            <a:r>
              <a:rPr lang="en-US"/>
              <a:t> de </a:t>
            </a:r>
            <a:r>
              <a:rPr lang="en-US" err="1"/>
              <a:t>universiteit</a:t>
            </a:r>
            <a:r>
              <a:rPr lang="en-US"/>
              <a:t> </a:t>
            </a:r>
            <a:r>
              <a:rPr lang="en-US" err="1"/>
              <a:t>beter</a:t>
            </a:r>
            <a:r>
              <a:rPr lang="en-US"/>
              <a:t> </a:t>
            </a:r>
            <a:r>
              <a:rPr lang="en-US" err="1"/>
              <a:t>te</a:t>
            </a:r>
            <a:r>
              <a:rPr lang="en-US"/>
              <a:t> </a:t>
            </a:r>
            <a:r>
              <a:rPr lang="en-US" err="1"/>
              <a:t>leren</a:t>
            </a:r>
            <a:r>
              <a:rPr lang="en-US"/>
              <a:t> </a:t>
            </a:r>
            <a:r>
              <a:rPr lang="en-US" err="1"/>
              <a:t>kennen</a:t>
            </a:r>
            <a:r>
              <a:rPr lang="en-US"/>
              <a:t> </a:t>
            </a:r>
            <a:r>
              <a:rPr lang="en-US" err="1"/>
              <a:t>en</a:t>
            </a:r>
            <a:r>
              <a:rPr lang="en-US"/>
              <a:t> </a:t>
            </a:r>
            <a:r>
              <a:rPr lang="en-US" err="1"/>
              <a:t>ook</a:t>
            </a:r>
            <a:r>
              <a:rPr lang="en-US"/>
              <a:t> </a:t>
            </a:r>
            <a:r>
              <a:rPr lang="en-US" err="1"/>
              <a:t>kennis</a:t>
            </a:r>
            <a:r>
              <a:rPr lang="en-US"/>
              <a:t> </a:t>
            </a:r>
            <a:r>
              <a:rPr lang="en-US" err="1"/>
              <a:t>te</a:t>
            </a:r>
            <a:r>
              <a:rPr lang="en-US"/>
              <a:t> </a:t>
            </a:r>
            <a:r>
              <a:rPr lang="en-US" err="1"/>
              <a:t>maken</a:t>
            </a:r>
            <a:r>
              <a:rPr lang="en-US"/>
              <a:t> met het </a:t>
            </a:r>
            <a:r>
              <a:rPr lang="en-US" err="1"/>
              <a:t>programma</a:t>
            </a:r>
            <a:r>
              <a:rPr lang="en-US"/>
              <a:t> </a:t>
            </a:r>
            <a:r>
              <a:rPr lang="en-US" err="1"/>
              <a:t>en</a:t>
            </a:r>
            <a:r>
              <a:rPr lang="en-US"/>
              <a:t> alle </a:t>
            </a:r>
            <a:r>
              <a:rPr lang="en-US" err="1"/>
              <a:t>gebruiken</a:t>
            </a:r>
            <a:r>
              <a:rPr lang="en-US"/>
              <a:t> </a:t>
            </a:r>
            <a:r>
              <a:rPr lang="en-US" err="1"/>
              <a:t>binnen</a:t>
            </a:r>
            <a:r>
              <a:rPr lang="en-US"/>
              <a:t> het </a:t>
            </a:r>
            <a:r>
              <a:rPr lang="en-US" err="1"/>
              <a:t>hoger</a:t>
            </a:r>
            <a:r>
              <a:rPr lang="en-US"/>
              <a:t> </a:t>
            </a:r>
            <a:r>
              <a:rPr lang="en-US" err="1"/>
              <a:t>onderwijs</a:t>
            </a:r>
            <a:r>
              <a:rPr lang="en-US"/>
              <a:t>. </a:t>
            </a:r>
            <a:endParaRPr lang="nl-NL"/>
          </a:p>
          <a:p>
            <a:endParaRPr lang="en-US">
              <a:cs typeface="Calibri"/>
            </a:endParaRPr>
          </a:p>
        </p:txBody>
      </p:sp>
      <p:sp>
        <p:nvSpPr>
          <p:cNvPr id="4" name="Tijdelijke aanduiding voor dianummer 3"/>
          <p:cNvSpPr>
            <a:spLocks noGrp="1"/>
          </p:cNvSpPr>
          <p:nvPr>
            <p:ph type="sldNum" sz="quarter" idx="5"/>
          </p:nvPr>
        </p:nvSpPr>
        <p:spPr/>
        <p:txBody>
          <a:bodyPr/>
          <a:lstStyle/>
          <a:p>
            <a:fld id="{01665278-9B67-4DD2-AE12-AF9570DDC4AA}" type="slidenum">
              <a:rPr lang="nl-NL" smtClean="0"/>
              <a:t>18</a:t>
            </a:fld>
            <a:endParaRPr lang="nl-NL"/>
          </a:p>
        </p:txBody>
      </p:sp>
    </p:spTree>
    <p:extLst>
      <p:ext uri="{BB962C8B-B14F-4D97-AF65-F5344CB8AC3E}">
        <p14:creationId xmlns:p14="http://schemas.microsoft.com/office/powerpoint/2010/main" val="511672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klas 5 wordt de begeleiding</a:t>
            </a:r>
            <a:r>
              <a:rPr lang="nl-NL" baseline="0"/>
              <a:t> door de mentoren intensiever: leerlingen moeten zich dit jaar meer in bepaalde studies gaan verdiepen.</a:t>
            </a:r>
          </a:p>
          <a:p>
            <a:r>
              <a:rPr lang="nl-NL" baseline="0"/>
              <a:t>Ze zullen dan ook vaak gaan </a:t>
            </a:r>
            <a:r>
              <a:rPr lang="nl-NL" baseline="0" err="1"/>
              <a:t>proefstuderen</a:t>
            </a:r>
            <a:r>
              <a:rPr lang="nl-NL" baseline="0"/>
              <a:t> en/of deelnemen aan de zogenaamde meeloopdagen bij verschillende onderwijsinstellingen. </a:t>
            </a:r>
          </a:p>
          <a:p>
            <a:r>
              <a:rPr lang="nl-NL" baseline="0"/>
              <a:t>Voor studies waarbij aan de poort wordt geselecteerd is het belangrijk om te weten dat de opleidingen onder andere de eindcijfers van klas 5 gebruiken als selectiemiddel.</a:t>
            </a:r>
            <a:endParaRPr lang="nl-NL"/>
          </a:p>
        </p:txBody>
      </p:sp>
      <p:sp>
        <p:nvSpPr>
          <p:cNvPr id="4" name="Tijdelijke aanduiding voor dianummer 3"/>
          <p:cNvSpPr>
            <a:spLocks noGrp="1"/>
          </p:cNvSpPr>
          <p:nvPr>
            <p:ph type="sldNum" sz="quarter" idx="10"/>
          </p:nvPr>
        </p:nvSpPr>
        <p:spPr/>
        <p:txBody>
          <a:bodyPr/>
          <a:lstStyle/>
          <a:p>
            <a:fld id="{01665278-9B67-4DD2-AE12-AF9570DDC4AA}" type="slidenum">
              <a:rPr lang="nl-NL" smtClean="0"/>
              <a:t>19</a:t>
            </a:fld>
            <a:endParaRPr lang="nl-NL"/>
          </a:p>
        </p:txBody>
      </p:sp>
    </p:spTree>
    <p:extLst>
      <p:ext uri="{BB962C8B-B14F-4D97-AF65-F5344CB8AC3E}">
        <p14:creationId xmlns:p14="http://schemas.microsoft.com/office/powerpoint/2010/main" val="399585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Weliswaar nog ver weg, maar in klas 6 moet de knoop worden doorgehakt. De leerling schrijft zich via Studielink in voor een studie, en bij DUO voor de studiefinanciering.</a:t>
            </a:r>
          </a:p>
          <a:p>
            <a:r>
              <a:rPr lang="nl-NL"/>
              <a:t>Voor bepaalde opleidingen moet een selectieprocedure worden doorlopen, bij andere opleidingen zal de leerling een matchingsprogramma moeten volgen.</a:t>
            </a:r>
          </a:p>
        </p:txBody>
      </p:sp>
      <p:sp>
        <p:nvSpPr>
          <p:cNvPr id="4" name="Tijdelijke aanduiding voor dianummer 3"/>
          <p:cNvSpPr>
            <a:spLocks noGrp="1"/>
          </p:cNvSpPr>
          <p:nvPr>
            <p:ph type="sldNum" sz="quarter" idx="10"/>
          </p:nvPr>
        </p:nvSpPr>
        <p:spPr/>
        <p:txBody>
          <a:bodyPr/>
          <a:lstStyle/>
          <a:p>
            <a:fld id="{01665278-9B67-4DD2-AE12-AF9570DDC4AA}" type="slidenum">
              <a:rPr lang="nl-NL" smtClean="0"/>
              <a:t>20</a:t>
            </a:fld>
            <a:endParaRPr lang="nl-NL"/>
          </a:p>
        </p:txBody>
      </p:sp>
    </p:spTree>
    <p:extLst>
      <p:ext uri="{BB962C8B-B14F-4D97-AF65-F5344CB8AC3E}">
        <p14:creationId xmlns:p14="http://schemas.microsoft.com/office/powerpoint/2010/main" val="2083404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Wij hopen dat u een beetje inzicht heeft gekregen in het LOB-gebeuren bij ons op school.</a:t>
            </a:r>
          </a:p>
          <a:p>
            <a:r>
              <a:rPr lang="nl-NL"/>
              <a:t>Mocht u toch nog vragen hebben, schroom dan niet om één van ons te mailen.</a:t>
            </a:r>
          </a:p>
        </p:txBody>
      </p:sp>
      <p:sp>
        <p:nvSpPr>
          <p:cNvPr id="4" name="Tijdelijke aanduiding voor dianummer 3"/>
          <p:cNvSpPr>
            <a:spLocks noGrp="1"/>
          </p:cNvSpPr>
          <p:nvPr>
            <p:ph type="sldNum" sz="quarter" idx="10"/>
          </p:nvPr>
        </p:nvSpPr>
        <p:spPr/>
        <p:txBody>
          <a:bodyPr/>
          <a:lstStyle/>
          <a:p>
            <a:fld id="{01665278-9B67-4DD2-AE12-AF9570DDC4AA}" type="slidenum">
              <a:rPr lang="nl-NL" smtClean="0"/>
              <a:t>22</a:t>
            </a:fld>
            <a:endParaRPr lang="nl-NL"/>
          </a:p>
        </p:txBody>
      </p:sp>
    </p:spTree>
    <p:extLst>
      <p:ext uri="{BB962C8B-B14F-4D97-AF65-F5344CB8AC3E}">
        <p14:creationId xmlns:p14="http://schemas.microsoft.com/office/powerpoint/2010/main" val="424146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31281109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17763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093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407375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09020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598590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744313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994645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1538817" y="457200"/>
            <a:ext cx="10363200" cy="1143000"/>
          </a:xfrm>
        </p:spPr>
        <p:txBody>
          <a:bodyPr/>
          <a:lstStyle/>
          <a:p>
            <a:r>
              <a:rPr lang="nl-NL"/>
              <a:t>Klik om de stijl te bewerken</a:t>
            </a:r>
            <a:endParaRPr lang="en-US"/>
          </a:p>
        </p:txBody>
      </p:sp>
      <p:sp>
        <p:nvSpPr>
          <p:cNvPr id="3" name="Tijdelijke aanduiding voor tekst 2"/>
          <p:cNvSpPr>
            <a:spLocks noGrp="1"/>
          </p:cNvSpPr>
          <p:nvPr>
            <p:ph type="body" sz="half" idx="1"/>
          </p:nvPr>
        </p:nvSpPr>
        <p:spPr>
          <a:xfrm>
            <a:off x="914400" y="1981200"/>
            <a:ext cx="508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6197600" y="1981200"/>
            <a:ext cx="508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Rectangle 1045"/>
          <p:cNvSpPr>
            <a:spLocks noGrp="1" noChangeArrowheads="1"/>
          </p:cNvSpPr>
          <p:nvPr>
            <p:ph type="dt" sz="half" idx="10"/>
          </p:nvPr>
        </p:nvSpPr>
        <p:spPr>
          <a:ln/>
        </p:spPr>
        <p:txBody>
          <a:bodyPr/>
          <a:lstStyle>
            <a:lvl1pPr>
              <a:defRPr/>
            </a:lvl1pPr>
          </a:lstStyle>
          <a:p>
            <a:pPr>
              <a:defRPr/>
            </a:pPr>
            <a:endParaRPr lang="nl-NL"/>
          </a:p>
        </p:txBody>
      </p:sp>
      <p:sp>
        <p:nvSpPr>
          <p:cNvPr id="6" name="Rectangle 1046"/>
          <p:cNvSpPr>
            <a:spLocks noGrp="1" noChangeArrowheads="1"/>
          </p:cNvSpPr>
          <p:nvPr>
            <p:ph type="ftr" sz="quarter" idx="11"/>
          </p:nvPr>
        </p:nvSpPr>
        <p:spPr>
          <a:ln/>
        </p:spPr>
        <p:txBody>
          <a:bodyPr/>
          <a:lstStyle>
            <a:lvl1pPr>
              <a:defRPr/>
            </a:lvl1pPr>
          </a:lstStyle>
          <a:p>
            <a:pPr>
              <a:defRPr/>
            </a:pPr>
            <a:endParaRPr lang="nl-NL"/>
          </a:p>
        </p:txBody>
      </p:sp>
      <p:sp>
        <p:nvSpPr>
          <p:cNvPr id="7" name="Rectangle 1047"/>
          <p:cNvSpPr>
            <a:spLocks noGrp="1" noChangeArrowheads="1"/>
          </p:cNvSpPr>
          <p:nvPr>
            <p:ph type="sldNum" sz="quarter" idx="12"/>
          </p:nvPr>
        </p:nvSpPr>
        <p:spPr>
          <a:ln/>
        </p:spPr>
        <p:txBody>
          <a:bodyPr/>
          <a:lstStyle>
            <a:lvl1pPr>
              <a:defRPr/>
            </a:lvl1pPr>
          </a:lstStyle>
          <a:p>
            <a:pPr>
              <a:defRPr/>
            </a:pPr>
            <a:fld id="{9AC9F8BE-0680-4849-9A5C-3769AF315A78}" type="slidenum">
              <a:rPr lang="nl-NL" altLang="nl-NL"/>
              <a:pPr>
                <a:defRPr/>
              </a:pPr>
              <a:t>‹nr.›</a:t>
            </a:fld>
            <a:endParaRPr lang="nl-NL" altLang="nl-NL"/>
          </a:p>
        </p:txBody>
      </p:sp>
    </p:spTree>
    <p:extLst>
      <p:ext uri="{BB962C8B-B14F-4D97-AF65-F5344CB8AC3E}">
        <p14:creationId xmlns:p14="http://schemas.microsoft.com/office/powerpoint/2010/main" val="521265003"/>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a:t>Klik om stijl te bewerken</a:t>
            </a:r>
            <a:endParaRPr lang="en-US"/>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698590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stijl te bewerken</a:t>
            </a:r>
            <a:endParaRPr lang="en-US"/>
          </a:p>
        </p:txBody>
      </p:sp>
      <p:sp>
        <p:nvSpPr>
          <p:cNvPr id="3" name="Content Placeholder 2"/>
          <p:cNvSpPr>
            <a:spLocks noGrp="1"/>
          </p:cNvSpPr>
          <p:nvPr>
            <p:ph idx="1"/>
          </p:nvPr>
        </p:nvSpPr>
        <p:spPr>
          <a:xfrm>
            <a:off x="2589212" y="2133600"/>
            <a:ext cx="8915400" cy="37776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299393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960985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a:t>Klik om stijl te bewerken</a:t>
            </a:r>
            <a:endParaRPr lang="en-US"/>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3918718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4166611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881661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9/10/2024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628624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2318250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a:t>Klik om stijl te bewerken</a:t>
            </a:r>
            <a:endParaRPr lang="en-US"/>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359846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a:t>Klik om stijl te bewerken</a:t>
            </a:r>
            <a:endParaRPr lang="en-US"/>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201021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a:t>Klik om stijl te bewerken</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3353112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551421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a:t>Klik om stijl te bewerken</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065244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61268861"/>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4096489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a:t>Klik om stijl te bewerken</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2625126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288563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a:t>Klik om stijl te bewerken</a:t>
            </a:r>
            <a:endParaRPr lang="en-US"/>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227206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25068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65019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46510336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7491819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66135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9/10/2024</a:t>
            </a:fld>
            <a:endParaRPr lang="en-US"/>
          </a:p>
        </p:txBody>
      </p:sp>
    </p:spTree>
    <p:extLst>
      <p:ext uri="{BB962C8B-B14F-4D97-AF65-F5344CB8AC3E}">
        <p14:creationId xmlns:p14="http://schemas.microsoft.com/office/powerpoint/2010/main" val="400332843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22320974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Lst>
  <p:transition spd="slow">
    <p:wip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9/10/2024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a:p>
        </p:txBody>
      </p:sp>
    </p:spTree>
    <p:extLst>
      <p:ext uri="{BB962C8B-B14F-4D97-AF65-F5344CB8AC3E}">
        <p14:creationId xmlns:p14="http://schemas.microsoft.com/office/powerpoint/2010/main" val="61044208"/>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 id="21474840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vanleeuwen@gymnasiumleiden.nl" TargetMode="External"/><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m.monster@gymnasiumleiden.nl" TargetMode="External"/><Relationship Id="rId5" Type="http://schemas.openxmlformats.org/officeDocument/2006/relationships/hyperlink" Target="mailto:t.schneider@gymnasiumleiden.nl" TargetMode="External"/><Relationship Id="rId4" Type="http://schemas.openxmlformats.org/officeDocument/2006/relationships/hyperlink" Target="mailto:e.vanderknaap@gymnasiumleiden.n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C7EDA3-4E14-9063-48A7-B5D09F397D87}"/>
              </a:ext>
            </a:extLst>
          </p:cNvPr>
          <p:cNvSpPr>
            <a:spLocks noGrp="1"/>
          </p:cNvSpPr>
          <p:nvPr>
            <p:ph type="ctrTitle"/>
          </p:nvPr>
        </p:nvSpPr>
        <p:spPr/>
        <p:txBody>
          <a:bodyPr/>
          <a:lstStyle/>
          <a:p>
            <a:r>
              <a:rPr lang="nl-NL"/>
              <a:t>Ouderavond klas 4</a:t>
            </a:r>
          </a:p>
        </p:txBody>
      </p:sp>
      <p:sp>
        <p:nvSpPr>
          <p:cNvPr id="3" name="Ondertitel 2">
            <a:extLst>
              <a:ext uri="{FF2B5EF4-FFF2-40B4-BE49-F238E27FC236}">
                <a16:creationId xmlns:a16="http://schemas.microsoft.com/office/drawing/2014/main" id="{48D27336-0DEE-5A7A-9FB2-DE128C96034C}"/>
              </a:ext>
            </a:extLst>
          </p:cNvPr>
          <p:cNvSpPr>
            <a:spLocks noGrp="1"/>
          </p:cNvSpPr>
          <p:nvPr>
            <p:ph type="subTitle" idx="1"/>
          </p:nvPr>
        </p:nvSpPr>
        <p:spPr/>
        <p:txBody>
          <a:bodyPr/>
          <a:lstStyle/>
          <a:p>
            <a:r>
              <a:rPr lang="nl-NL"/>
              <a:t>Dinsdag 10 september 2024- 2025</a:t>
            </a:r>
          </a:p>
        </p:txBody>
      </p:sp>
    </p:spTree>
    <p:extLst>
      <p:ext uri="{BB962C8B-B14F-4D97-AF65-F5344CB8AC3E}">
        <p14:creationId xmlns:p14="http://schemas.microsoft.com/office/powerpoint/2010/main" val="271604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C671D-5DE2-7812-2D92-4FA12F8FE12F}"/>
              </a:ext>
            </a:extLst>
          </p:cNvPr>
          <p:cNvSpPr>
            <a:spLocks noGrp="1"/>
          </p:cNvSpPr>
          <p:nvPr>
            <p:ph type="title"/>
          </p:nvPr>
        </p:nvSpPr>
        <p:spPr/>
        <p:txBody>
          <a:bodyPr/>
          <a:lstStyle/>
          <a:p>
            <a:r>
              <a:rPr lang="nl-NL" dirty="0"/>
              <a:t>Vakkenwissel</a:t>
            </a:r>
          </a:p>
        </p:txBody>
      </p:sp>
      <p:sp>
        <p:nvSpPr>
          <p:cNvPr id="3" name="Tijdelijke aanduiding voor inhoud 2">
            <a:extLst>
              <a:ext uri="{FF2B5EF4-FFF2-40B4-BE49-F238E27FC236}">
                <a16:creationId xmlns:a16="http://schemas.microsoft.com/office/drawing/2014/main" id="{748E31AE-B0BF-691D-62E8-A67DCF55B4E6}"/>
              </a:ext>
            </a:extLst>
          </p:cNvPr>
          <p:cNvSpPr>
            <a:spLocks noGrp="1"/>
          </p:cNvSpPr>
          <p:nvPr>
            <p:ph idx="1"/>
          </p:nvPr>
        </p:nvSpPr>
        <p:spPr>
          <a:xfrm>
            <a:off x="677334" y="2160589"/>
            <a:ext cx="5294379" cy="3880773"/>
          </a:xfrm>
        </p:spPr>
        <p:txBody>
          <a:bodyPr/>
          <a:lstStyle/>
          <a:p>
            <a:r>
              <a:rPr lang="nl-NL" dirty="0"/>
              <a:t>Mogelijk vanaf nu tot en met 24 oktober 2024</a:t>
            </a:r>
          </a:p>
          <a:p>
            <a:r>
              <a:rPr lang="nl-NL" dirty="0"/>
              <a:t>Indien mogelijk voeren we de wissel z.s.m. door</a:t>
            </a:r>
          </a:p>
          <a:p>
            <a:r>
              <a:rPr lang="nl-NL" dirty="0"/>
              <a:t>Gesprek met ouders </a:t>
            </a:r>
            <a:r>
              <a:rPr lang="nl-NL" dirty="0">
                <a:sym typeface="Wingdings" panose="05000000000000000000" pitchFamily="2" charset="2"/>
              </a:rPr>
              <a:t> </a:t>
            </a:r>
            <a:r>
              <a:rPr lang="nl-NL" dirty="0"/>
              <a:t>docent </a:t>
            </a:r>
            <a:r>
              <a:rPr lang="nl-NL" dirty="0">
                <a:sym typeface="Wingdings" panose="05000000000000000000" pitchFamily="2" charset="2"/>
              </a:rPr>
              <a:t> mentor  decaan</a:t>
            </a:r>
          </a:p>
          <a:p>
            <a:r>
              <a:rPr lang="nl-NL" dirty="0">
                <a:sym typeface="Wingdings" panose="05000000000000000000" pitchFamily="2" charset="2"/>
              </a:rPr>
              <a:t>Moet passen in clusters én rooster</a:t>
            </a:r>
          </a:p>
          <a:p>
            <a:r>
              <a:rPr lang="nl-NL" dirty="0">
                <a:sym typeface="Wingdings" panose="05000000000000000000" pitchFamily="2" charset="2"/>
              </a:rPr>
              <a:t>Toestemming nodig van u als ouder</a:t>
            </a:r>
          </a:p>
          <a:p>
            <a:endParaRPr lang="nl-NL" dirty="0">
              <a:sym typeface="Wingdings" panose="05000000000000000000" pitchFamily="2" charset="2"/>
            </a:endParaRPr>
          </a:p>
          <a:p>
            <a:r>
              <a:rPr lang="nl-NL" dirty="0">
                <a:sym typeface="Wingdings" panose="05000000000000000000" pitchFamily="2" charset="2"/>
              </a:rPr>
              <a:t>Ná 24 oktober maatwerk</a:t>
            </a:r>
            <a:endParaRPr lang="nl-NL" dirty="0"/>
          </a:p>
        </p:txBody>
      </p:sp>
      <p:pic>
        <p:nvPicPr>
          <p:cNvPr id="1026" name="Picture 2" descr="Hoe De Wissel heel Nederland in zijn greep hield. Arjen Robben eruit, Paul  Bosvelt erin - Dagblad van het Noorden">
            <a:extLst>
              <a:ext uri="{FF2B5EF4-FFF2-40B4-BE49-F238E27FC236}">
                <a16:creationId xmlns:a16="http://schemas.microsoft.com/office/drawing/2014/main" id="{6A2FF301-90CE-6EDF-F5A2-10711339B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713" y="2160589"/>
            <a:ext cx="5692267" cy="355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19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FCA20-4559-2C61-03F4-7D8F06BB04F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8D97B74-246D-A287-6870-304169D2F1C8}"/>
              </a:ext>
            </a:extLst>
          </p:cNvPr>
          <p:cNvSpPr>
            <a:spLocks noGrp="1"/>
          </p:cNvSpPr>
          <p:nvPr>
            <p:ph idx="1"/>
          </p:nvPr>
        </p:nvSpPr>
        <p:spPr/>
        <p:txBody>
          <a:bodyPr/>
          <a:lstStyle/>
          <a:p>
            <a:endParaRPr lang="nl-NL"/>
          </a:p>
        </p:txBody>
      </p:sp>
      <p:pic>
        <p:nvPicPr>
          <p:cNvPr id="1026" name="Picture 2" descr="Het studiekeuzeproces – Decanen">
            <a:extLst>
              <a:ext uri="{FF2B5EF4-FFF2-40B4-BE49-F238E27FC236}">
                <a16:creationId xmlns:a16="http://schemas.microsoft.com/office/drawing/2014/main" id="{55E76D3A-795C-2409-2339-21602514E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178" y="536510"/>
            <a:ext cx="5784980" cy="578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431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Klas 4: oriënteren</a:t>
            </a:r>
          </a:p>
        </p:txBody>
      </p:sp>
      <p:sp>
        <p:nvSpPr>
          <p:cNvPr id="7" name="Tekstvak 6"/>
          <p:cNvSpPr txBox="1"/>
          <p:nvPr/>
        </p:nvSpPr>
        <p:spPr>
          <a:xfrm rot="837203">
            <a:off x="5348242" y="1918233"/>
            <a:ext cx="4697796" cy="1538883"/>
          </a:xfrm>
          <a:prstGeom prst="rect">
            <a:avLst/>
          </a:prstGeom>
          <a:noFill/>
        </p:spPr>
        <p:txBody>
          <a:bodyPr wrap="square" lIns="91440" tIns="45720" rIns="91440" bIns="45720" rtlCol="0" anchor="t">
            <a:spAutoFit/>
          </a:bodyPr>
          <a:lstStyle/>
          <a:p>
            <a:pPr algn="ctr"/>
            <a:r>
              <a:rPr lang="nl-NL" sz="4000" dirty="0">
                <a:solidFill>
                  <a:srgbClr val="7030A0"/>
                </a:solidFill>
                <a:latin typeface="Arial Rounded MT Bold"/>
              </a:rPr>
              <a:t>21 maart </a:t>
            </a:r>
            <a:r>
              <a:rPr lang="nl-NL" sz="5400" dirty="0">
                <a:solidFill>
                  <a:srgbClr val="7030A0"/>
                </a:solidFill>
                <a:latin typeface="Arial Rounded MT Bold"/>
              </a:rPr>
              <a:t>Keuzefestival</a:t>
            </a:r>
          </a:p>
        </p:txBody>
      </p:sp>
      <p:sp>
        <p:nvSpPr>
          <p:cNvPr id="8" name="Tekstvak 7"/>
          <p:cNvSpPr txBox="1"/>
          <p:nvPr/>
        </p:nvSpPr>
        <p:spPr>
          <a:xfrm rot="21190339">
            <a:off x="83010" y="3629523"/>
            <a:ext cx="6733854" cy="2000548"/>
          </a:xfrm>
          <a:prstGeom prst="rect">
            <a:avLst/>
          </a:prstGeom>
          <a:noFill/>
        </p:spPr>
        <p:txBody>
          <a:bodyPr wrap="square" lIns="91440" tIns="45720" rIns="91440" bIns="45720" rtlCol="0" anchor="t">
            <a:spAutoFit/>
          </a:bodyPr>
          <a:lstStyle/>
          <a:p>
            <a:pPr algn="ctr"/>
            <a:r>
              <a:rPr lang="nl-NL" sz="3600" dirty="0">
                <a:solidFill>
                  <a:srgbClr val="FF0000"/>
                </a:solidFill>
                <a:latin typeface="Arial Rounded MT Bold"/>
              </a:rPr>
              <a:t>13, 14 en 19 november</a:t>
            </a:r>
          </a:p>
          <a:p>
            <a:pPr algn="ctr"/>
            <a:r>
              <a:rPr lang="nl-NL" sz="4400" dirty="0">
                <a:solidFill>
                  <a:srgbClr val="FF0000"/>
                </a:solidFill>
                <a:latin typeface="Arial Rounded MT Bold"/>
              </a:rPr>
              <a:t>Leidse voorlichtingsavonden</a:t>
            </a:r>
          </a:p>
        </p:txBody>
      </p:sp>
    </p:spTree>
    <p:extLst>
      <p:ext uri="{BB962C8B-B14F-4D97-AF65-F5344CB8AC3E}">
        <p14:creationId xmlns:p14="http://schemas.microsoft.com/office/powerpoint/2010/main" val="257575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303" name="Group 55302">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5304" name="Straight Connector 55303">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5305" name="Straight Connector 55304">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5306"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5307"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5308" name="Isosceles Triangle 55307">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5309"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5310"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5311"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5312" name="Isosceles Triangle 55311">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5313" name="Isosceles Triangle 55312">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useBgFill="1">
        <p:nvSpPr>
          <p:cNvPr id="55315" name="Rectangle 5531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5317" name="Rectangle 5531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319" name="Straight Connector 5531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321" name="Straight Connector 5532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532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532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5327" name="Isosceles Triangle 5532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532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5331" name="Isosceles Triangle 5533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5333" name="Freeform: Shape 5533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298" name="Rectangle 2"/>
          <p:cNvSpPr>
            <a:spLocks noGrp="1" noChangeArrowheads="1"/>
          </p:cNvSpPr>
          <p:nvPr>
            <p:ph type="title"/>
          </p:nvPr>
        </p:nvSpPr>
        <p:spPr>
          <a:xfrm>
            <a:off x="7159417" y="139849"/>
            <a:ext cx="5007099" cy="1452895"/>
          </a:xfrm>
        </p:spPr>
        <p:txBody>
          <a:bodyPr vert="horz" lIns="91440" tIns="45720" rIns="91440" bIns="45720" rtlCol="0" anchor="ctr">
            <a:noAutofit/>
          </a:bodyPr>
          <a:lstStyle/>
          <a:p>
            <a:pPr>
              <a:defRPr/>
            </a:pPr>
            <a:br>
              <a:rPr lang="en-US" sz="3200" b="1">
                <a:solidFill>
                  <a:srgbClr val="FFFFFF"/>
                </a:solidFill>
                <a:effectLst>
                  <a:outerShdw blurRad="38100" dist="38100" dir="2700000" algn="tl">
                    <a:srgbClr val="C0C0C0"/>
                  </a:outerShdw>
                </a:effectLst>
              </a:rPr>
            </a:br>
            <a:r>
              <a:rPr lang="en-US" sz="3200">
                <a:solidFill>
                  <a:srgbClr val="FFFFFF"/>
                </a:solidFill>
              </a:rPr>
              <a:t>Wat </a:t>
            </a:r>
            <a:r>
              <a:rPr lang="en-US" sz="3200" err="1">
                <a:solidFill>
                  <a:srgbClr val="FFFFFF"/>
                </a:solidFill>
              </a:rPr>
              <a:t>kan</a:t>
            </a:r>
            <a:r>
              <a:rPr lang="en-US" sz="3200">
                <a:solidFill>
                  <a:srgbClr val="FFFFFF"/>
                </a:solidFill>
              </a:rPr>
              <a:t> </a:t>
            </a:r>
            <a:r>
              <a:rPr lang="en-US" sz="3200" err="1">
                <a:solidFill>
                  <a:srgbClr val="FFFFFF"/>
                </a:solidFill>
              </a:rPr>
              <a:t>ik</a:t>
            </a:r>
            <a:r>
              <a:rPr lang="en-US" sz="3200">
                <a:solidFill>
                  <a:srgbClr val="FFFFFF"/>
                </a:solidFill>
              </a:rPr>
              <a:t> </a:t>
            </a:r>
            <a:r>
              <a:rPr lang="en-US" sz="3200" err="1">
                <a:solidFill>
                  <a:srgbClr val="FFFFFF"/>
                </a:solidFill>
              </a:rPr>
              <a:t>als</a:t>
            </a:r>
            <a:r>
              <a:rPr lang="en-US" sz="3200">
                <a:solidFill>
                  <a:srgbClr val="FFFFFF"/>
                </a:solidFill>
              </a:rPr>
              <a:t> </a:t>
            </a:r>
            <a:r>
              <a:rPr lang="en-US" sz="3200" err="1">
                <a:solidFill>
                  <a:srgbClr val="FFFFFF"/>
                </a:solidFill>
              </a:rPr>
              <a:t>ouder</a:t>
            </a:r>
            <a:r>
              <a:rPr lang="en-US" sz="3200">
                <a:solidFill>
                  <a:srgbClr val="FFFFFF"/>
                </a:solidFill>
              </a:rPr>
              <a:t> </a:t>
            </a:r>
            <a:r>
              <a:rPr lang="en-US" sz="3200" err="1">
                <a:solidFill>
                  <a:srgbClr val="FFFFFF"/>
                </a:solidFill>
              </a:rPr>
              <a:t>doen</a:t>
            </a:r>
            <a:r>
              <a:rPr lang="en-US" sz="3200">
                <a:solidFill>
                  <a:srgbClr val="FFFFFF"/>
                </a:solidFill>
              </a:rPr>
              <a:t>?</a:t>
            </a:r>
          </a:p>
        </p:txBody>
      </p:sp>
      <p:pic>
        <p:nvPicPr>
          <p:cNvPr id="1741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57251" y="2012094"/>
            <a:ext cx="3856774" cy="29227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body" sz="half" idx="1"/>
          </p:nvPr>
        </p:nvSpPr>
        <p:spPr>
          <a:xfrm>
            <a:off x="7159417" y="1890225"/>
            <a:ext cx="5007099" cy="4849441"/>
          </a:xfrm>
        </p:spPr>
        <p:txBody>
          <a:bodyPr vert="horz" lIns="91440" tIns="45720" rIns="91440" bIns="45720" rtlCol="0" anchor="t">
            <a:noAutofit/>
          </a:bodyPr>
          <a:lstStyle/>
          <a:p>
            <a:pPr>
              <a:lnSpc>
                <a:spcPct val="90000"/>
              </a:lnSpc>
              <a:buClr>
                <a:schemeClr val="bg1"/>
              </a:buClr>
              <a:defRPr/>
            </a:pPr>
            <a:r>
              <a:rPr lang="en-US" sz="2400" u="sng" dirty="0" err="1">
                <a:solidFill>
                  <a:srgbClr val="FFFFFF"/>
                </a:solidFill>
              </a:rPr>
              <a:t>Praat</a:t>
            </a:r>
            <a:r>
              <a:rPr lang="en-US" sz="2400" u="sng" dirty="0">
                <a:solidFill>
                  <a:srgbClr val="FFFFFF"/>
                </a:solidFill>
              </a:rPr>
              <a:t> </a:t>
            </a:r>
            <a:r>
              <a:rPr lang="en-US" sz="2400" u="sng" dirty="0" err="1">
                <a:solidFill>
                  <a:srgbClr val="FFFFFF"/>
                </a:solidFill>
              </a:rPr>
              <a:t>veel</a:t>
            </a:r>
            <a:r>
              <a:rPr lang="en-US" sz="2400" u="sng" dirty="0">
                <a:solidFill>
                  <a:srgbClr val="FFFFFF"/>
                </a:solidFill>
              </a:rPr>
              <a:t>, </a:t>
            </a:r>
            <a:r>
              <a:rPr lang="en-US" sz="2400" u="sng" dirty="0" err="1">
                <a:solidFill>
                  <a:srgbClr val="FFFFFF"/>
                </a:solidFill>
              </a:rPr>
              <a:t>luister</a:t>
            </a:r>
            <a:r>
              <a:rPr lang="en-US" sz="2400" u="sng" dirty="0">
                <a:solidFill>
                  <a:srgbClr val="FFFFFF"/>
                </a:solidFill>
              </a:rPr>
              <a:t> </a:t>
            </a:r>
            <a:r>
              <a:rPr lang="en-US" sz="2400" u="sng" dirty="0" err="1">
                <a:solidFill>
                  <a:srgbClr val="FFFFFF"/>
                </a:solidFill>
              </a:rPr>
              <a:t>goed</a:t>
            </a:r>
            <a:endParaRPr lang="en-US" sz="2400" u="sng" dirty="0">
              <a:solidFill>
                <a:srgbClr val="FFFFFF"/>
              </a:solidFill>
            </a:endParaRPr>
          </a:p>
          <a:p>
            <a:pPr>
              <a:lnSpc>
                <a:spcPct val="90000"/>
              </a:lnSpc>
              <a:buClr>
                <a:schemeClr val="bg1"/>
              </a:buClr>
              <a:defRPr/>
            </a:pPr>
            <a:endParaRPr lang="en-US" sz="2400" dirty="0">
              <a:solidFill>
                <a:srgbClr val="FFFFFF"/>
              </a:solidFill>
            </a:endParaRPr>
          </a:p>
          <a:p>
            <a:pPr>
              <a:lnSpc>
                <a:spcPct val="90000"/>
              </a:lnSpc>
              <a:buClr>
                <a:schemeClr val="bg1"/>
              </a:buClr>
              <a:defRPr/>
            </a:pPr>
            <a:r>
              <a:rPr lang="en-US" sz="2400" dirty="0" err="1">
                <a:solidFill>
                  <a:srgbClr val="FFFFFF"/>
                </a:solidFill>
              </a:rPr>
              <a:t>Bezoek</a:t>
            </a:r>
            <a:r>
              <a:rPr lang="en-US" sz="2400" dirty="0">
                <a:solidFill>
                  <a:srgbClr val="FFFFFF"/>
                </a:solidFill>
              </a:rPr>
              <a:t> </a:t>
            </a:r>
            <a:r>
              <a:rPr lang="en-US" sz="2400" dirty="0" err="1">
                <a:solidFill>
                  <a:srgbClr val="FFFFFF"/>
                </a:solidFill>
              </a:rPr>
              <a:t>samen</a:t>
            </a:r>
            <a:r>
              <a:rPr lang="en-US" sz="2400" dirty="0">
                <a:solidFill>
                  <a:srgbClr val="FFFFFF"/>
                </a:solidFill>
              </a:rPr>
              <a:t> </a:t>
            </a:r>
            <a:r>
              <a:rPr lang="en-US" sz="2400" dirty="0" err="1">
                <a:solidFill>
                  <a:srgbClr val="FFFFFF"/>
                </a:solidFill>
              </a:rPr>
              <a:t>bachelorvoorlichtingsdagen</a:t>
            </a:r>
            <a:r>
              <a:rPr lang="en-US" sz="2400" dirty="0">
                <a:solidFill>
                  <a:srgbClr val="FFFFFF"/>
                </a:solidFill>
              </a:rPr>
              <a:t> </a:t>
            </a:r>
          </a:p>
          <a:p>
            <a:pPr>
              <a:lnSpc>
                <a:spcPct val="90000"/>
              </a:lnSpc>
              <a:buClr>
                <a:schemeClr val="bg1"/>
              </a:buClr>
              <a:defRPr/>
            </a:pPr>
            <a:r>
              <a:rPr lang="en-US" sz="2400" dirty="0" err="1">
                <a:solidFill>
                  <a:srgbClr val="FFFFFF"/>
                </a:solidFill>
              </a:rPr>
              <a:t>Bezoek</a:t>
            </a:r>
            <a:r>
              <a:rPr lang="en-US" sz="2400" dirty="0">
                <a:solidFill>
                  <a:srgbClr val="FFFFFF"/>
                </a:solidFill>
              </a:rPr>
              <a:t> de </a:t>
            </a:r>
            <a:r>
              <a:rPr lang="en-US" sz="2400" dirty="0" err="1">
                <a:solidFill>
                  <a:srgbClr val="FFFFFF"/>
                </a:solidFill>
              </a:rPr>
              <a:t>Leidse</a:t>
            </a:r>
            <a:r>
              <a:rPr lang="en-US" sz="2400" dirty="0">
                <a:solidFill>
                  <a:srgbClr val="FFFFFF"/>
                </a:solidFill>
              </a:rPr>
              <a:t> </a:t>
            </a:r>
            <a:r>
              <a:rPr lang="en-US" sz="2400" dirty="0" err="1">
                <a:solidFill>
                  <a:srgbClr val="FFFFFF"/>
                </a:solidFill>
              </a:rPr>
              <a:t>voorlichtingsavonden</a:t>
            </a:r>
            <a:r>
              <a:rPr lang="en-US" sz="2400" dirty="0">
                <a:solidFill>
                  <a:srgbClr val="FFFFFF"/>
                </a:solidFill>
              </a:rPr>
              <a:t> </a:t>
            </a:r>
            <a:endParaRPr lang="en-US" sz="2200" dirty="0">
              <a:solidFill>
                <a:srgbClr val="FFFFFF"/>
              </a:solidFill>
            </a:endParaRPr>
          </a:p>
          <a:p>
            <a:pPr>
              <a:lnSpc>
                <a:spcPct val="90000"/>
              </a:lnSpc>
              <a:buClr>
                <a:schemeClr val="bg1"/>
              </a:buClr>
              <a:defRPr/>
            </a:pPr>
            <a:r>
              <a:rPr lang="en-US" sz="2400" dirty="0" err="1">
                <a:solidFill>
                  <a:srgbClr val="FFFFFF"/>
                </a:solidFill>
              </a:rPr>
              <a:t>Schoolsite</a:t>
            </a:r>
            <a:r>
              <a:rPr lang="en-US" sz="2400" dirty="0">
                <a:solidFill>
                  <a:schemeClr val="bg1"/>
                </a:solidFill>
              </a:rPr>
              <a:t>: </a:t>
            </a:r>
            <a:r>
              <a:rPr lang="en-US" altLang="nl-NL" sz="2000" dirty="0">
                <a:solidFill>
                  <a:schemeClr val="bg1"/>
                </a:solidFill>
              </a:rPr>
              <a:t>http://decaangymnasiumleiden.nl</a:t>
            </a:r>
            <a:r>
              <a:rPr lang="en-US" sz="2000" dirty="0">
                <a:solidFill>
                  <a:schemeClr val="bg1"/>
                </a:solidFill>
              </a:rPr>
              <a:t> </a:t>
            </a:r>
            <a:endParaRPr lang="en-US" sz="2400" dirty="0">
              <a:solidFill>
                <a:schemeClr val="bg1"/>
              </a:solidFill>
            </a:endParaRPr>
          </a:p>
          <a:p>
            <a:pPr>
              <a:lnSpc>
                <a:spcPct val="90000"/>
              </a:lnSpc>
              <a:buClr>
                <a:schemeClr val="bg1"/>
              </a:buClr>
              <a:defRPr/>
            </a:pPr>
            <a:r>
              <a:rPr lang="en-US" sz="2400" dirty="0">
                <a:solidFill>
                  <a:schemeClr val="bg1"/>
                </a:solidFill>
              </a:rPr>
              <a:t>www.studiekeuze123.nl</a:t>
            </a:r>
          </a:p>
          <a:p>
            <a:pPr>
              <a:lnSpc>
                <a:spcPct val="90000"/>
              </a:lnSpc>
              <a:buClr>
                <a:schemeClr val="bg1"/>
              </a:buClr>
              <a:defRPr/>
            </a:pPr>
            <a:r>
              <a:rPr lang="en-US" sz="2400" dirty="0">
                <a:solidFill>
                  <a:schemeClr val="bg1"/>
                </a:solidFill>
              </a:rPr>
              <a:t>www.studiekeuzekind.nl</a:t>
            </a:r>
          </a:p>
          <a:p>
            <a:pPr lvl="1">
              <a:lnSpc>
                <a:spcPct val="90000"/>
              </a:lnSpc>
              <a:defRPr/>
            </a:pPr>
            <a:endParaRPr lang="en-US" sz="2000" b="1" dirty="0">
              <a:solidFill>
                <a:schemeClr val="bg1"/>
              </a:solidFill>
            </a:endParaRPr>
          </a:p>
        </p:txBody>
      </p:sp>
    </p:spTree>
    <p:extLst>
      <p:ext uri="{BB962C8B-B14F-4D97-AF65-F5344CB8AC3E}">
        <p14:creationId xmlns:p14="http://schemas.microsoft.com/office/powerpoint/2010/main" val="36096858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817E100-89BF-A98C-503A-0C8C6B4D7C3D}"/>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A2648EE4-FDF9-43BD-F462-B1A79DEBD57C}"/>
              </a:ext>
            </a:extLst>
          </p:cNvPr>
          <p:cNvPicPr>
            <a:picLocks noChangeAspect="1"/>
          </p:cNvPicPr>
          <p:nvPr/>
        </p:nvPicPr>
        <p:blipFill>
          <a:blip r:embed="rId2"/>
          <a:stretch>
            <a:fillRect/>
          </a:stretch>
        </p:blipFill>
        <p:spPr>
          <a:xfrm>
            <a:off x="455383" y="244552"/>
            <a:ext cx="8818619" cy="6003848"/>
          </a:xfrm>
          <a:prstGeom prst="rect">
            <a:avLst/>
          </a:prstGeom>
        </p:spPr>
      </p:pic>
      <p:sp>
        <p:nvSpPr>
          <p:cNvPr id="7" name="Titel 6">
            <a:extLst>
              <a:ext uri="{FF2B5EF4-FFF2-40B4-BE49-F238E27FC236}">
                <a16:creationId xmlns:a16="http://schemas.microsoft.com/office/drawing/2014/main" id="{2CDA6236-B506-9BE8-CFDA-935D052522E4}"/>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2495962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579" y="2403029"/>
            <a:ext cx="4105383" cy="4022725"/>
          </a:xfrm>
        </p:spPr>
      </p:pic>
      <p:sp>
        <p:nvSpPr>
          <p:cNvPr id="7" name="Tekstvak 6"/>
          <p:cNvSpPr txBox="1"/>
          <p:nvPr/>
        </p:nvSpPr>
        <p:spPr>
          <a:xfrm rot="603522">
            <a:off x="4899773" y="1150946"/>
            <a:ext cx="4681632" cy="2585323"/>
          </a:xfrm>
          <a:prstGeom prst="rect">
            <a:avLst/>
          </a:prstGeom>
          <a:noFill/>
        </p:spPr>
        <p:txBody>
          <a:bodyPr wrap="square" rtlCol="0">
            <a:spAutoFit/>
          </a:bodyPr>
          <a:lstStyle/>
          <a:p>
            <a:pPr algn="ctr"/>
            <a:r>
              <a:rPr lang="nl-NL" sz="5400">
                <a:solidFill>
                  <a:schemeClr val="accent3"/>
                </a:solidFill>
                <a:latin typeface="Arial Rounded MT Bold" panose="020F0704030504030204" pitchFamily="34" charset="0"/>
              </a:rPr>
              <a:t>Elk jaar 2 verlofdagen mogelijk</a:t>
            </a:r>
          </a:p>
        </p:txBody>
      </p:sp>
      <p:sp>
        <p:nvSpPr>
          <p:cNvPr id="3" name="Tekstvak 2"/>
          <p:cNvSpPr txBox="1"/>
          <p:nvPr/>
        </p:nvSpPr>
        <p:spPr>
          <a:xfrm>
            <a:off x="4709980" y="4629545"/>
            <a:ext cx="5137374" cy="1077218"/>
          </a:xfrm>
          <a:prstGeom prst="rect">
            <a:avLst/>
          </a:prstGeom>
          <a:noFill/>
        </p:spPr>
        <p:txBody>
          <a:bodyPr wrap="square" rtlCol="0">
            <a:spAutoFit/>
          </a:bodyPr>
          <a:lstStyle/>
          <a:p>
            <a:pPr marL="285750" indent="-285750">
              <a:buFont typeface="Wingdings" panose="05000000000000000000" pitchFamily="2" charset="2"/>
              <a:buChar char="Ø"/>
            </a:pPr>
            <a:r>
              <a:rPr lang="nl-NL" sz="3200"/>
              <a:t>Open dagen bezoeken</a:t>
            </a:r>
          </a:p>
          <a:p>
            <a:pPr marL="285750" indent="-285750">
              <a:buFont typeface="Wingdings" panose="05000000000000000000" pitchFamily="2" charset="2"/>
              <a:buChar char="Ø"/>
            </a:pPr>
            <a:r>
              <a:rPr lang="nl-NL" sz="3200"/>
              <a:t>Online </a:t>
            </a:r>
            <a:r>
              <a:rPr lang="nl-NL" sz="3200" err="1"/>
              <a:t>proefstuderen</a:t>
            </a:r>
            <a:endParaRPr lang="nl-NL" sz="3200"/>
          </a:p>
        </p:txBody>
      </p:sp>
    </p:spTree>
    <p:extLst>
      <p:ext uri="{BB962C8B-B14F-4D97-AF65-F5344CB8AC3E}">
        <p14:creationId xmlns:p14="http://schemas.microsoft.com/office/powerpoint/2010/main" val="115483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 de bovenbouw: extra’s</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08208" y="1930400"/>
            <a:ext cx="3250846" cy="3468295"/>
          </a:xfrm>
        </p:spPr>
      </p:pic>
    </p:spTree>
    <p:extLst>
      <p:ext uri="{BB962C8B-B14F-4D97-AF65-F5344CB8AC3E}">
        <p14:creationId xmlns:p14="http://schemas.microsoft.com/office/powerpoint/2010/main" val="2712773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355B62-6849-0273-F6FB-4682D9BFBC57}"/>
              </a:ext>
            </a:extLst>
          </p:cNvPr>
          <p:cNvSpPr>
            <a:spLocks noGrp="1"/>
          </p:cNvSpPr>
          <p:nvPr>
            <p:ph type="title"/>
          </p:nvPr>
        </p:nvSpPr>
        <p:spPr>
          <a:xfrm>
            <a:off x="838200" y="365125"/>
            <a:ext cx="10515600" cy="1325563"/>
          </a:xfrm>
        </p:spPr>
        <p:txBody>
          <a:bodyPr>
            <a:normAutofit/>
          </a:bodyPr>
          <a:lstStyle/>
          <a:p>
            <a:r>
              <a:rPr lang="nl-NL" sz="5400" dirty="0"/>
              <a:t>Vier Pre-programma’s</a:t>
            </a:r>
          </a:p>
        </p:txBody>
      </p:sp>
      <p:graphicFrame>
        <p:nvGraphicFramePr>
          <p:cNvPr id="4" name="Tabel 4">
            <a:extLst>
              <a:ext uri="{FF2B5EF4-FFF2-40B4-BE49-F238E27FC236}">
                <a16:creationId xmlns:a16="http://schemas.microsoft.com/office/drawing/2014/main" id="{201370B4-0EBE-C403-E9BC-D124967BE667}"/>
              </a:ext>
            </a:extLst>
          </p:cNvPr>
          <p:cNvGraphicFramePr>
            <a:graphicFrameLocks noGrp="1"/>
          </p:cNvGraphicFramePr>
          <p:nvPr>
            <p:ph idx="1"/>
            <p:extLst>
              <p:ext uri="{D42A27DB-BD31-4B8C-83A1-F6EECF244321}">
                <p14:modId xmlns:p14="http://schemas.microsoft.com/office/powerpoint/2010/main" val="1878624057"/>
              </p:ext>
            </p:extLst>
          </p:nvPr>
        </p:nvGraphicFramePr>
        <p:xfrm>
          <a:off x="836674" y="2128098"/>
          <a:ext cx="10515603" cy="3429501"/>
        </p:xfrm>
        <a:graphic>
          <a:graphicData uri="http://schemas.openxmlformats.org/drawingml/2006/table">
            <a:tbl>
              <a:tblPr firstRow="1" bandRow="1">
                <a:tableStyleId>{5C22544A-7EE6-4342-B048-85BDC9FD1C3A}</a:tableStyleId>
              </a:tblPr>
              <a:tblGrid>
                <a:gridCol w="1906526">
                  <a:extLst>
                    <a:ext uri="{9D8B030D-6E8A-4147-A177-3AD203B41FA5}">
                      <a16:colId xmlns:a16="http://schemas.microsoft.com/office/drawing/2014/main" val="443126291"/>
                    </a:ext>
                  </a:extLst>
                </a:gridCol>
                <a:gridCol w="2130458">
                  <a:extLst>
                    <a:ext uri="{9D8B030D-6E8A-4147-A177-3AD203B41FA5}">
                      <a16:colId xmlns:a16="http://schemas.microsoft.com/office/drawing/2014/main" val="708912334"/>
                    </a:ext>
                  </a:extLst>
                </a:gridCol>
                <a:gridCol w="2045616">
                  <a:extLst>
                    <a:ext uri="{9D8B030D-6E8A-4147-A177-3AD203B41FA5}">
                      <a16:colId xmlns:a16="http://schemas.microsoft.com/office/drawing/2014/main" val="3053060627"/>
                    </a:ext>
                  </a:extLst>
                </a:gridCol>
                <a:gridCol w="2366422">
                  <a:extLst>
                    <a:ext uri="{9D8B030D-6E8A-4147-A177-3AD203B41FA5}">
                      <a16:colId xmlns:a16="http://schemas.microsoft.com/office/drawing/2014/main" val="590696786"/>
                    </a:ext>
                  </a:extLst>
                </a:gridCol>
                <a:gridCol w="2066581">
                  <a:extLst>
                    <a:ext uri="{9D8B030D-6E8A-4147-A177-3AD203B41FA5}">
                      <a16:colId xmlns:a16="http://schemas.microsoft.com/office/drawing/2014/main" val="1321920890"/>
                    </a:ext>
                  </a:extLst>
                </a:gridCol>
              </a:tblGrid>
              <a:tr h="665546">
                <a:tc>
                  <a:txBody>
                    <a:bodyPr/>
                    <a:lstStyle/>
                    <a:p>
                      <a:r>
                        <a:rPr lang="nl-NL" sz="1800" dirty="0"/>
                        <a:t>Programma</a:t>
                      </a:r>
                    </a:p>
                  </a:txBody>
                  <a:tcPr marL="88004" marR="88004" marT="44002" marB="44002"/>
                </a:tc>
                <a:tc>
                  <a:txBody>
                    <a:bodyPr/>
                    <a:lstStyle/>
                    <a:p>
                      <a:r>
                        <a:rPr lang="nl-NL" sz="1800"/>
                        <a:t>PRE College Leiden</a:t>
                      </a:r>
                    </a:p>
                  </a:txBody>
                  <a:tcPr marL="88004" marR="88004" marT="44002" marB="44002"/>
                </a:tc>
                <a:tc>
                  <a:txBody>
                    <a:bodyPr/>
                    <a:lstStyle/>
                    <a:p>
                      <a:r>
                        <a:rPr lang="nl-NL" sz="1800"/>
                        <a:t>PRE College Den Haag</a:t>
                      </a:r>
                    </a:p>
                  </a:txBody>
                  <a:tcPr marL="88004" marR="88004" marT="44002" marB="44002"/>
                </a:tc>
                <a:tc>
                  <a:txBody>
                    <a:bodyPr/>
                    <a:lstStyle/>
                    <a:p>
                      <a:r>
                        <a:rPr lang="nl-NL" sz="1800"/>
                        <a:t>PRE College Delft</a:t>
                      </a:r>
                    </a:p>
                  </a:txBody>
                  <a:tcPr marL="88004" marR="88004" marT="44002" marB="44002"/>
                </a:tc>
                <a:tc>
                  <a:txBody>
                    <a:bodyPr/>
                    <a:lstStyle/>
                    <a:p>
                      <a:r>
                        <a:rPr lang="nl-NL" sz="1800"/>
                        <a:t>PRE Classes Leiden</a:t>
                      </a:r>
                    </a:p>
                  </a:txBody>
                  <a:tcPr marL="88004" marR="88004" marT="44002" marB="44002"/>
                </a:tc>
                <a:extLst>
                  <a:ext uri="{0D108BD9-81ED-4DB2-BD59-A6C34878D82A}">
                    <a16:rowId xmlns:a16="http://schemas.microsoft.com/office/drawing/2014/main" val="2720628485"/>
                  </a:ext>
                </a:extLst>
              </a:tr>
              <a:tr h="395815">
                <a:tc>
                  <a:txBody>
                    <a:bodyPr/>
                    <a:lstStyle/>
                    <a:p>
                      <a:r>
                        <a:rPr lang="nl-NL" sz="1800" dirty="0">
                          <a:solidFill>
                            <a:schemeClr val="bg1"/>
                          </a:solidFill>
                        </a:rPr>
                        <a:t>Duur</a:t>
                      </a:r>
                    </a:p>
                  </a:txBody>
                  <a:tcPr marL="88004" marR="88004" marT="44002" marB="44002">
                    <a:solidFill>
                      <a:schemeClr val="accent1">
                        <a:lumMod val="60000"/>
                        <a:lumOff val="40000"/>
                      </a:schemeClr>
                    </a:solidFill>
                  </a:tcPr>
                </a:tc>
                <a:tc>
                  <a:txBody>
                    <a:bodyPr/>
                    <a:lstStyle/>
                    <a:p>
                      <a:r>
                        <a:rPr lang="nl-NL" sz="1800" dirty="0"/>
                        <a:t>1,5 jaar</a:t>
                      </a:r>
                    </a:p>
                  </a:txBody>
                  <a:tcPr marL="88004" marR="88004" marT="44002" marB="44002">
                    <a:solidFill>
                      <a:schemeClr val="accent1">
                        <a:lumMod val="20000"/>
                        <a:lumOff val="80000"/>
                      </a:schemeClr>
                    </a:solidFill>
                  </a:tcPr>
                </a:tc>
                <a:tc>
                  <a:txBody>
                    <a:bodyPr/>
                    <a:lstStyle/>
                    <a:p>
                      <a:r>
                        <a:rPr lang="nl-NL" sz="1800" dirty="0"/>
                        <a:t>1 jaar</a:t>
                      </a:r>
                    </a:p>
                  </a:txBody>
                  <a:tcPr marL="88004" marR="88004" marT="44002" marB="44002">
                    <a:solidFill>
                      <a:schemeClr val="accent1">
                        <a:lumMod val="40000"/>
                        <a:lumOff val="60000"/>
                      </a:schemeClr>
                    </a:solidFill>
                  </a:tcPr>
                </a:tc>
                <a:tc>
                  <a:txBody>
                    <a:bodyPr/>
                    <a:lstStyle/>
                    <a:p>
                      <a:r>
                        <a:rPr lang="nl-NL" sz="1800" dirty="0"/>
                        <a:t>1 jaar</a:t>
                      </a:r>
                    </a:p>
                  </a:txBody>
                  <a:tcPr marL="88004" marR="88004" marT="44002" marB="44002">
                    <a:solidFill>
                      <a:schemeClr val="accent1">
                        <a:lumMod val="20000"/>
                        <a:lumOff val="80000"/>
                      </a:schemeClr>
                    </a:solidFill>
                  </a:tcPr>
                </a:tc>
                <a:tc>
                  <a:txBody>
                    <a:bodyPr/>
                    <a:lstStyle/>
                    <a:p>
                      <a:r>
                        <a:rPr lang="nl-NL" sz="1800" dirty="0"/>
                        <a:t>6 tot 8 weken</a:t>
                      </a:r>
                    </a:p>
                  </a:txBody>
                  <a:tcPr marL="88004" marR="88004" marT="44002" marB="44002">
                    <a:solidFill>
                      <a:schemeClr val="accent1">
                        <a:lumMod val="40000"/>
                        <a:lumOff val="60000"/>
                      </a:schemeClr>
                    </a:solidFill>
                  </a:tcPr>
                </a:tc>
                <a:extLst>
                  <a:ext uri="{0D108BD9-81ED-4DB2-BD59-A6C34878D82A}">
                    <a16:rowId xmlns:a16="http://schemas.microsoft.com/office/drawing/2014/main" val="1846158906"/>
                  </a:ext>
                </a:extLst>
              </a:tr>
              <a:tr h="395815">
                <a:tc>
                  <a:txBody>
                    <a:bodyPr/>
                    <a:lstStyle/>
                    <a:p>
                      <a:r>
                        <a:rPr lang="nl-NL" sz="1800" dirty="0">
                          <a:solidFill>
                            <a:schemeClr val="bg1"/>
                          </a:solidFill>
                        </a:rPr>
                        <a:t>Leerjaar</a:t>
                      </a:r>
                    </a:p>
                  </a:txBody>
                  <a:tcPr marL="88004" marR="88004" marT="44002" marB="44002">
                    <a:solidFill>
                      <a:schemeClr val="accent1">
                        <a:lumMod val="60000"/>
                        <a:lumOff val="40000"/>
                      </a:schemeClr>
                    </a:solidFill>
                  </a:tcPr>
                </a:tc>
                <a:tc>
                  <a:txBody>
                    <a:bodyPr/>
                    <a:lstStyle/>
                    <a:p>
                      <a:r>
                        <a:rPr lang="nl-NL" sz="1800"/>
                        <a:t>Klas 5 en 6</a:t>
                      </a:r>
                    </a:p>
                  </a:txBody>
                  <a:tcPr marL="88004" marR="88004" marT="44002" marB="44002">
                    <a:solidFill>
                      <a:schemeClr val="accent1">
                        <a:lumMod val="20000"/>
                        <a:lumOff val="80000"/>
                      </a:schemeClr>
                    </a:solidFill>
                  </a:tcPr>
                </a:tc>
                <a:tc>
                  <a:txBody>
                    <a:bodyPr/>
                    <a:lstStyle/>
                    <a:p>
                      <a:r>
                        <a:rPr lang="nl-NL" sz="1800" dirty="0"/>
                        <a:t>Klas 5</a:t>
                      </a:r>
                    </a:p>
                  </a:txBody>
                  <a:tcPr marL="88004" marR="88004" marT="44002" marB="44002">
                    <a:solidFill>
                      <a:schemeClr val="accent1">
                        <a:lumMod val="40000"/>
                        <a:lumOff val="60000"/>
                      </a:schemeClr>
                    </a:solidFill>
                  </a:tcPr>
                </a:tc>
                <a:tc>
                  <a:txBody>
                    <a:bodyPr/>
                    <a:lstStyle/>
                    <a:p>
                      <a:r>
                        <a:rPr lang="nl-NL" sz="1800" dirty="0"/>
                        <a:t>Klas 5</a:t>
                      </a:r>
                    </a:p>
                  </a:txBody>
                  <a:tcPr marL="88004" marR="88004" marT="44002" marB="44002">
                    <a:solidFill>
                      <a:schemeClr val="accent1">
                        <a:lumMod val="20000"/>
                        <a:lumOff val="80000"/>
                      </a:schemeClr>
                    </a:solidFill>
                  </a:tcPr>
                </a:tc>
                <a:tc>
                  <a:txBody>
                    <a:bodyPr/>
                    <a:lstStyle/>
                    <a:p>
                      <a:r>
                        <a:rPr lang="nl-NL" sz="1800" dirty="0"/>
                        <a:t>Klas 4, 5 of 6</a:t>
                      </a:r>
                    </a:p>
                  </a:txBody>
                  <a:tcPr marL="88004" marR="88004" marT="44002" marB="44002">
                    <a:solidFill>
                      <a:schemeClr val="accent1">
                        <a:lumMod val="40000"/>
                        <a:lumOff val="60000"/>
                      </a:schemeClr>
                    </a:solidFill>
                  </a:tcPr>
                </a:tc>
                <a:extLst>
                  <a:ext uri="{0D108BD9-81ED-4DB2-BD59-A6C34878D82A}">
                    <a16:rowId xmlns:a16="http://schemas.microsoft.com/office/drawing/2014/main" val="843331698"/>
                  </a:ext>
                </a:extLst>
              </a:tr>
              <a:tr h="395815">
                <a:tc>
                  <a:txBody>
                    <a:bodyPr/>
                    <a:lstStyle/>
                    <a:p>
                      <a:r>
                        <a:rPr lang="nl-NL" sz="1800" dirty="0">
                          <a:solidFill>
                            <a:schemeClr val="bg1"/>
                          </a:solidFill>
                        </a:rPr>
                        <a:t>Voertaal</a:t>
                      </a:r>
                    </a:p>
                  </a:txBody>
                  <a:tcPr marL="88004" marR="88004" marT="44002" marB="44002">
                    <a:solidFill>
                      <a:schemeClr val="accent1">
                        <a:lumMod val="60000"/>
                        <a:lumOff val="40000"/>
                      </a:schemeClr>
                    </a:solidFill>
                  </a:tcPr>
                </a:tc>
                <a:tc>
                  <a:txBody>
                    <a:bodyPr/>
                    <a:lstStyle/>
                    <a:p>
                      <a:r>
                        <a:rPr lang="nl-NL" sz="1800" dirty="0"/>
                        <a:t>Nederlands</a:t>
                      </a:r>
                    </a:p>
                  </a:txBody>
                  <a:tcPr marL="88004" marR="88004" marT="44002" marB="44002">
                    <a:solidFill>
                      <a:schemeClr val="accent1">
                        <a:lumMod val="20000"/>
                        <a:lumOff val="80000"/>
                      </a:schemeClr>
                    </a:solidFill>
                  </a:tcPr>
                </a:tc>
                <a:tc>
                  <a:txBody>
                    <a:bodyPr/>
                    <a:lstStyle/>
                    <a:p>
                      <a:r>
                        <a:rPr lang="nl-NL" sz="1800" dirty="0"/>
                        <a:t>Engels</a:t>
                      </a:r>
                    </a:p>
                  </a:txBody>
                  <a:tcPr marL="88004" marR="88004" marT="44002" marB="44002">
                    <a:solidFill>
                      <a:schemeClr val="accent1">
                        <a:lumMod val="40000"/>
                        <a:lumOff val="60000"/>
                      </a:schemeClr>
                    </a:solidFill>
                  </a:tcPr>
                </a:tc>
                <a:tc>
                  <a:txBody>
                    <a:bodyPr/>
                    <a:lstStyle/>
                    <a:p>
                      <a:r>
                        <a:rPr lang="nl-NL" sz="1800" dirty="0"/>
                        <a:t>Nederlands</a:t>
                      </a:r>
                    </a:p>
                  </a:txBody>
                  <a:tcPr marL="88004" marR="88004" marT="44002" marB="44002">
                    <a:solidFill>
                      <a:schemeClr val="accent1">
                        <a:lumMod val="20000"/>
                        <a:lumOff val="80000"/>
                      </a:schemeClr>
                    </a:solidFill>
                  </a:tcPr>
                </a:tc>
                <a:tc>
                  <a:txBody>
                    <a:bodyPr/>
                    <a:lstStyle/>
                    <a:p>
                      <a:r>
                        <a:rPr lang="nl-NL" sz="1800" dirty="0"/>
                        <a:t>Verschilt</a:t>
                      </a:r>
                    </a:p>
                  </a:txBody>
                  <a:tcPr marL="88004" marR="88004" marT="44002" marB="44002">
                    <a:solidFill>
                      <a:schemeClr val="accent1">
                        <a:lumMod val="40000"/>
                        <a:lumOff val="60000"/>
                      </a:schemeClr>
                    </a:solidFill>
                  </a:tcPr>
                </a:tc>
                <a:extLst>
                  <a:ext uri="{0D108BD9-81ED-4DB2-BD59-A6C34878D82A}">
                    <a16:rowId xmlns:a16="http://schemas.microsoft.com/office/drawing/2014/main" val="281160225"/>
                  </a:ext>
                </a:extLst>
              </a:tr>
              <a:tr h="665546">
                <a:tc>
                  <a:txBody>
                    <a:bodyPr/>
                    <a:lstStyle/>
                    <a:p>
                      <a:r>
                        <a:rPr lang="nl-NL" sz="1800" dirty="0">
                          <a:solidFill>
                            <a:schemeClr val="bg1"/>
                          </a:solidFill>
                        </a:rPr>
                        <a:t>Locatie</a:t>
                      </a:r>
                    </a:p>
                  </a:txBody>
                  <a:tcPr marL="88004" marR="88004" marT="44002" marB="44002">
                    <a:solidFill>
                      <a:schemeClr val="accent1">
                        <a:lumMod val="60000"/>
                        <a:lumOff val="40000"/>
                      </a:schemeClr>
                    </a:solidFill>
                  </a:tcPr>
                </a:tc>
                <a:tc>
                  <a:txBody>
                    <a:bodyPr/>
                    <a:lstStyle/>
                    <a:p>
                      <a:r>
                        <a:rPr lang="nl-NL" sz="1800" dirty="0"/>
                        <a:t>Leiden</a:t>
                      </a:r>
                    </a:p>
                  </a:txBody>
                  <a:tcPr marL="88004" marR="88004" marT="44002" marB="44002">
                    <a:solidFill>
                      <a:schemeClr val="accent1">
                        <a:lumMod val="20000"/>
                        <a:lumOff val="80000"/>
                      </a:schemeClr>
                    </a:solidFill>
                  </a:tcPr>
                </a:tc>
                <a:tc>
                  <a:txBody>
                    <a:bodyPr/>
                    <a:lstStyle/>
                    <a:p>
                      <a:r>
                        <a:rPr lang="nl-NL" sz="1800" dirty="0"/>
                        <a:t>Den Haag</a:t>
                      </a:r>
                    </a:p>
                  </a:txBody>
                  <a:tcPr marL="88004" marR="88004" marT="44002" marB="44002">
                    <a:solidFill>
                      <a:schemeClr val="accent1">
                        <a:lumMod val="40000"/>
                        <a:lumOff val="60000"/>
                      </a:schemeClr>
                    </a:solidFill>
                  </a:tcPr>
                </a:tc>
                <a:tc>
                  <a:txBody>
                    <a:bodyPr/>
                    <a:lstStyle/>
                    <a:p>
                      <a:r>
                        <a:rPr lang="nl-NL" sz="1800" dirty="0"/>
                        <a:t>Online/Delft</a:t>
                      </a:r>
                    </a:p>
                  </a:txBody>
                  <a:tcPr marL="88004" marR="88004" marT="44002" marB="44002">
                    <a:solidFill>
                      <a:schemeClr val="accent1">
                        <a:lumMod val="20000"/>
                        <a:lumOff val="80000"/>
                      </a:schemeClr>
                    </a:solidFill>
                  </a:tcPr>
                </a:tc>
                <a:tc>
                  <a:txBody>
                    <a:bodyPr/>
                    <a:lstStyle/>
                    <a:p>
                      <a:r>
                        <a:rPr lang="nl-NL" sz="1800" dirty="0"/>
                        <a:t>Leiden en/of Den Haag</a:t>
                      </a:r>
                    </a:p>
                  </a:txBody>
                  <a:tcPr marL="88004" marR="88004" marT="44002" marB="44002">
                    <a:solidFill>
                      <a:schemeClr val="accent1">
                        <a:lumMod val="40000"/>
                        <a:lumOff val="60000"/>
                      </a:schemeClr>
                    </a:solidFill>
                  </a:tcPr>
                </a:tc>
                <a:extLst>
                  <a:ext uri="{0D108BD9-81ED-4DB2-BD59-A6C34878D82A}">
                    <a16:rowId xmlns:a16="http://schemas.microsoft.com/office/drawing/2014/main" val="3268671447"/>
                  </a:ext>
                </a:extLst>
              </a:tr>
              <a:tr h="395815">
                <a:tc>
                  <a:txBody>
                    <a:bodyPr/>
                    <a:lstStyle/>
                    <a:p>
                      <a:r>
                        <a:rPr lang="nl-NL" sz="1800" dirty="0">
                          <a:solidFill>
                            <a:schemeClr val="bg1"/>
                          </a:solidFill>
                        </a:rPr>
                        <a:t>Toelatingseis</a:t>
                      </a:r>
                    </a:p>
                  </a:txBody>
                  <a:tcPr marL="88004" marR="88004" marT="44002" marB="44002">
                    <a:solidFill>
                      <a:schemeClr val="accent1">
                        <a:lumMod val="60000"/>
                        <a:lumOff val="40000"/>
                      </a:schemeClr>
                    </a:solidFill>
                  </a:tcPr>
                </a:tc>
                <a:tc>
                  <a:txBody>
                    <a:bodyPr/>
                    <a:lstStyle/>
                    <a:p>
                      <a:r>
                        <a:rPr lang="nl-NL" sz="1800" dirty="0"/>
                        <a:t>&gt;8,0</a:t>
                      </a:r>
                    </a:p>
                  </a:txBody>
                  <a:tcPr marL="88004" marR="88004" marT="44002" marB="44002">
                    <a:solidFill>
                      <a:schemeClr val="accent1">
                        <a:lumMod val="20000"/>
                        <a:lumOff val="80000"/>
                      </a:schemeClr>
                    </a:solidFill>
                  </a:tcPr>
                </a:tc>
                <a:tc>
                  <a:txBody>
                    <a:bodyPr/>
                    <a:lstStyle/>
                    <a:p>
                      <a:r>
                        <a:rPr lang="nl-NL" sz="1800" dirty="0"/>
                        <a:t>?</a:t>
                      </a:r>
                    </a:p>
                  </a:txBody>
                  <a:tcPr marL="88004" marR="88004" marT="44002" marB="44002">
                    <a:solidFill>
                      <a:schemeClr val="accent1">
                        <a:lumMod val="40000"/>
                        <a:lumOff val="60000"/>
                      </a:schemeClr>
                    </a:solidFill>
                  </a:tcPr>
                </a:tc>
                <a:tc>
                  <a:txBody>
                    <a:bodyPr/>
                    <a:lstStyle/>
                    <a:p>
                      <a:r>
                        <a:rPr lang="nl-NL" sz="1800" dirty="0"/>
                        <a:t>Voltooien online programma en motivatiebrief</a:t>
                      </a:r>
                    </a:p>
                  </a:txBody>
                  <a:tcPr marL="88004" marR="88004" marT="44002" marB="44002">
                    <a:solidFill>
                      <a:schemeClr val="accent1">
                        <a:lumMod val="20000"/>
                        <a:lumOff val="80000"/>
                      </a:schemeClr>
                    </a:solidFill>
                  </a:tcPr>
                </a:tc>
                <a:tc>
                  <a:txBody>
                    <a:bodyPr/>
                    <a:lstStyle/>
                    <a:p>
                      <a:r>
                        <a:rPr lang="nl-NL" sz="1800" dirty="0"/>
                        <a:t>&gt;7,0 (soms &gt;7,5)</a:t>
                      </a:r>
                    </a:p>
                  </a:txBody>
                  <a:tcPr marL="88004" marR="88004" marT="44002" marB="44002">
                    <a:solidFill>
                      <a:schemeClr val="accent1">
                        <a:lumMod val="40000"/>
                        <a:lumOff val="60000"/>
                      </a:schemeClr>
                    </a:solidFill>
                  </a:tcPr>
                </a:tc>
                <a:extLst>
                  <a:ext uri="{0D108BD9-81ED-4DB2-BD59-A6C34878D82A}">
                    <a16:rowId xmlns:a16="http://schemas.microsoft.com/office/drawing/2014/main" val="421833903"/>
                  </a:ext>
                </a:extLst>
              </a:tr>
            </a:tbl>
          </a:graphicData>
        </a:graphic>
      </p:graphicFrame>
    </p:spTree>
    <p:extLst>
      <p:ext uri="{BB962C8B-B14F-4D97-AF65-F5344CB8AC3E}">
        <p14:creationId xmlns:p14="http://schemas.microsoft.com/office/powerpoint/2010/main" val="1751366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3F6E3-8DBB-B861-7217-454C5A5D7198}"/>
              </a:ext>
            </a:extLst>
          </p:cNvPr>
          <p:cNvSpPr>
            <a:spLocks noGrp="1"/>
          </p:cNvSpPr>
          <p:nvPr>
            <p:ph type="title"/>
          </p:nvPr>
        </p:nvSpPr>
        <p:spPr/>
        <p:txBody>
          <a:bodyPr/>
          <a:lstStyle/>
          <a:p>
            <a:r>
              <a:rPr lang="nl-NL"/>
              <a:t>Pre-</a:t>
            </a:r>
            <a:r>
              <a:rPr lang="nl-NL" err="1"/>
              <a:t>Study</a:t>
            </a:r>
            <a:r>
              <a:rPr lang="nl-NL"/>
              <a:t> </a:t>
            </a:r>
            <a:r>
              <a:rPr lang="nl-NL" err="1"/>
              <a:t>Programme</a:t>
            </a:r>
          </a:p>
        </p:txBody>
      </p:sp>
      <p:sp>
        <p:nvSpPr>
          <p:cNvPr id="3" name="Tijdelijke aanduiding voor inhoud 2">
            <a:extLst>
              <a:ext uri="{FF2B5EF4-FFF2-40B4-BE49-F238E27FC236}">
                <a16:creationId xmlns:a16="http://schemas.microsoft.com/office/drawing/2014/main" id="{B5CAFC47-76F6-1001-98B6-EA9C6E08009B}"/>
              </a:ext>
            </a:extLst>
          </p:cNvPr>
          <p:cNvSpPr>
            <a:spLocks noGrp="1"/>
          </p:cNvSpPr>
          <p:nvPr>
            <p:ph idx="1"/>
          </p:nvPr>
        </p:nvSpPr>
        <p:spPr/>
        <p:txBody>
          <a:bodyPr vert="horz" lIns="91440" tIns="45720" rIns="91440" bIns="45720" rtlCol="0" anchor="t">
            <a:normAutofit/>
          </a:bodyPr>
          <a:lstStyle/>
          <a:p>
            <a:r>
              <a:rPr lang="nl-NL"/>
              <a:t>Om de overstap naar de universiteit of hogeschool makkelijker te maken</a:t>
            </a:r>
          </a:p>
          <a:p>
            <a:r>
              <a:rPr lang="nl-NL"/>
              <a:t>10 bijeenkomsten in kleine groepjes</a:t>
            </a:r>
          </a:p>
          <a:p>
            <a:r>
              <a:rPr lang="nl-NL"/>
              <a:t>Ook inzetbaar voor profielwerkstuk!</a:t>
            </a:r>
          </a:p>
        </p:txBody>
      </p:sp>
      <p:sp>
        <p:nvSpPr>
          <p:cNvPr id="5" name="Tekstvak 4">
            <a:extLst>
              <a:ext uri="{FF2B5EF4-FFF2-40B4-BE49-F238E27FC236}">
                <a16:creationId xmlns:a16="http://schemas.microsoft.com/office/drawing/2014/main" id="{CC7C9D57-64E1-68FC-48DD-80525BD3B065}"/>
              </a:ext>
            </a:extLst>
          </p:cNvPr>
          <p:cNvSpPr txBox="1"/>
          <p:nvPr/>
        </p:nvSpPr>
        <p:spPr>
          <a:xfrm rot="20940000">
            <a:off x="4092087" y="3581933"/>
            <a:ext cx="4420960" cy="1754326"/>
          </a:xfrm>
          <a:prstGeom prst="rect">
            <a:avLst/>
          </a:prstGeom>
          <a:noFill/>
        </p:spPr>
        <p:txBody>
          <a:bodyPr wrap="square" rtlCol="0">
            <a:spAutoFit/>
          </a:bodyPr>
          <a:lstStyle/>
          <a:p>
            <a:pPr algn="ctr"/>
            <a:r>
              <a:rPr lang="nl-NL" sz="5400" dirty="0">
                <a:solidFill>
                  <a:srgbClr val="FF0000"/>
                </a:solidFill>
                <a:latin typeface="Arial Rounded MT Bold" panose="020F0704030504030204" pitchFamily="34" charset="0"/>
              </a:rPr>
              <a:t>Selectie: eind klas 4</a:t>
            </a:r>
          </a:p>
        </p:txBody>
      </p:sp>
    </p:spTree>
    <p:extLst>
      <p:ext uri="{BB962C8B-B14F-4D97-AF65-F5344CB8AC3E}">
        <p14:creationId xmlns:p14="http://schemas.microsoft.com/office/powerpoint/2010/main" val="323285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Klas 5: verdiepen</a:t>
            </a:r>
          </a:p>
        </p:txBody>
      </p:sp>
      <p:pic>
        <p:nvPicPr>
          <p:cNvPr id="9" name="Tijdelijke aanduiding voor inhoud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26777" y="2621062"/>
            <a:ext cx="2439785" cy="2439785"/>
          </a:xfrm>
        </p:spPr>
      </p:pic>
      <p:sp>
        <p:nvSpPr>
          <p:cNvPr id="3" name="Tekstvak 2"/>
          <p:cNvSpPr txBox="1"/>
          <p:nvPr/>
        </p:nvSpPr>
        <p:spPr>
          <a:xfrm rot="20342782">
            <a:off x="1015883" y="2327629"/>
            <a:ext cx="5208264" cy="1077218"/>
          </a:xfrm>
          <a:prstGeom prst="rect">
            <a:avLst/>
          </a:prstGeom>
          <a:noFill/>
        </p:spPr>
        <p:txBody>
          <a:bodyPr wrap="square" rtlCol="0">
            <a:spAutoFit/>
          </a:bodyPr>
          <a:lstStyle/>
          <a:p>
            <a:pPr algn="ctr"/>
            <a:r>
              <a:rPr lang="nl-NL" sz="3200" dirty="0">
                <a:solidFill>
                  <a:srgbClr val="FF0000"/>
                </a:solidFill>
                <a:latin typeface="Arial Rounded MT Bold" panose="020F0704030504030204" pitchFamily="34" charset="0"/>
              </a:rPr>
              <a:t>Eindcijfers klas 5 belangrijk voor selectie!!</a:t>
            </a:r>
          </a:p>
        </p:txBody>
      </p:sp>
      <p:sp>
        <p:nvSpPr>
          <p:cNvPr id="4" name="Tekstvak 3"/>
          <p:cNvSpPr txBox="1"/>
          <p:nvPr/>
        </p:nvSpPr>
        <p:spPr>
          <a:xfrm>
            <a:off x="1963338" y="4687285"/>
            <a:ext cx="4672114" cy="1077218"/>
          </a:xfrm>
          <a:prstGeom prst="rect">
            <a:avLst/>
          </a:prstGeom>
          <a:noFill/>
        </p:spPr>
        <p:txBody>
          <a:bodyPr wrap="square" rtlCol="0">
            <a:spAutoFit/>
          </a:bodyPr>
          <a:lstStyle/>
          <a:p>
            <a:pPr marL="457200" indent="-457200">
              <a:buFont typeface="Wingdings" panose="05000000000000000000" pitchFamily="2" charset="2"/>
              <a:buChar char="Ø"/>
            </a:pPr>
            <a:r>
              <a:rPr lang="nl-NL" sz="3200" err="1"/>
              <a:t>Proefstuderen</a:t>
            </a:r>
            <a:endParaRPr lang="nl-NL" sz="3200"/>
          </a:p>
          <a:p>
            <a:pPr marL="457200" indent="-457200">
              <a:buFont typeface="Wingdings" panose="05000000000000000000" pitchFamily="2" charset="2"/>
              <a:buChar char="Ø"/>
            </a:pPr>
            <a:r>
              <a:rPr lang="nl-NL" sz="3200"/>
              <a:t>Meeloopdagen</a:t>
            </a:r>
          </a:p>
        </p:txBody>
      </p:sp>
    </p:spTree>
    <p:extLst>
      <p:ext uri="{BB962C8B-B14F-4D97-AF65-F5344CB8AC3E}">
        <p14:creationId xmlns:p14="http://schemas.microsoft.com/office/powerpoint/2010/main" val="135485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2FCDB-86DB-A4F2-2203-D73B35FE234D}"/>
              </a:ext>
            </a:extLst>
          </p:cNvPr>
          <p:cNvSpPr>
            <a:spLocks noGrp="1"/>
          </p:cNvSpPr>
          <p:nvPr>
            <p:ph type="title"/>
          </p:nvPr>
        </p:nvSpPr>
        <p:spPr/>
        <p:txBody>
          <a:bodyPr/>
          <a:lstStyle/>
          <a:p>
            <a:r>
              <a:rPr lang="nl-NL"/>
              <a:t>Programma</a:t>
            </a:r>
          </a:p>
        </p:txBody>
      </p:sp>
      <p:sp>
        <p:nvSpPr>
          <p:cNvPr id="3" name="Tijdelijke aanduiding voor inhoud 2">
            <a:extLst>
              <a:ext uri="{FF2B5EF4-FFF2-40B4-BE49-F238E27FC236}">
                <a16:creationId xmlns:a16="http://schemas.microsoft.com/office/drawing/2014/main" id="{019910E2-96C6-D26C-E658-1B75427AA872}"/>
              </a:ext>
            </a:extLst>
          </p:cNvPr>
          <p:cNvSpPr>
            <a:spLocks noGrp="1"/>
          </p:cNvSpPr>
          <p:nvPr>
            <p:ph idx="1"/>
          </p:nvPr>
        </p:nvSpPr>
        <p:spPr/>
        <p:txBody>
          <a:bodyPr>
            <a:normAutofit/>
          </a:bodyPr>
          <a:lstStyle/>
          <a:p>
            <a:r>
              <a:rPr lang="nl-NL" sz="4000"/>
              <a:t>Coördinaat</a:t>
            </a:r>
          </a:p>
          <a:p>
            <a:r>
              <a:rPr lang="nl-NL" sz="4000"/>
              <a:t>Decanaat</a:t>
            </a:r>
          </a:p>
          <a:p>
            <a:r>
              <a:rPr lang="nl-NL" sz="4000"/>
              <a:t>Met de mentor </a:t>
            </a:r>
          </a:p>
        </p:txBody>
      </p:sp>
    </p:spTree>
    <p:extLst>
      <p:ext uri="{BB962C8B-B14F-4D97-AF65-F5344CB8AC3E}">
        <p14:creationId xmlns:p14="http://schemas.microsoft.com/office/powerpoint/2010/main" val="382659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Klas 6: knoop doorhakken</a:t>
            </a:r>
          </a:p>
        </p:txBody>
      </p:sp>
      <p:sp>
        <p:nvSpPr>
          <p:cNvPr id="3" name="Tekstvak 2"/>
          <p:cNvSpPr txBox="1"/>
          <p:nvPr/>
        </p:nvSpPr>
        <p:spPr>
          <a:xfrm>
            <a:off x="677334" y="1957073"/>
            <a:ext cx="8354291" cy="584775"/>
          </a:xfrm>
          <a:prstGeom prst="rect">
            <a:avLst/>
          </a:prstGeom>
          <a:noFill/>
        </p:spPr>
        <p:txBody>
          <a:bodyPr wrap="square" rtlCol="0">
            <a:spAutoFit/>
          </a:bodyPr>
          <a:lstStyle/>
          <a:p>
            <a:r>
              <a:rPr lang="nl-NL" sz="3200"/>
              <a:t>Wát je kiest is minder belangrijk dan dát je kiest!</a:t>
            </a:r>
          </a:p>
        </p:txBody>
      </p:sp>
      <p:sp>
        <p:nvSpPr>
          <p:cNvPr id="5" name="Tekstvak 4"/>
          <p:cNvSpPr txBox="1"/>
          <p:nvPr/>
        </p:nvSpPr>
        <p:spPr>
          <a:xfrm>
            <a:off x="3934742" y="5356288"/>
            <a:ext cx="2081852" cy="1077218"/>
          </a:xfrm>
          <a:prstGeom prst="rect">
            <a:avLst/>
          </a:prstGeom>
          <a:noFill/>
        </p:spPr>
        <p:txBody>
          <a:bodyPr wrap="none" rtlCol="0">
            <a:spAutoFit/>
          </a:bodyPr>
          <a:lstStyle/>
          <a:p>
            <a:pPr marL="285750" indent="-285750">
              <a:buFont typeface="Wingdings" panose="05000000000000000000" pitchFamily="2" charset="2"/>
              <a:buChar char="Ø"/>
            </a:pPr>
            <a:r>
              <a:rPr lang="nl-NL" sz="3200"/>
              <a:t>Selectie</a:t>
            </a:r>
          </a:p>
          <a:p>
            <a:pPr marL="285750" indent="-285750">
              <a:buFont typeface="Wingdings" panose="05000000000000000000" pitchFamily="2" charset="2"/>
              <a:buChar char="Ø"/>
            </a:pPr>
            <a:r>
              <a:rPr lang="nl-NL" sz="3200"/>
              <a:t>Matching</a:t>
            </a:r>
          </a:p>
        </p:txBody>
      </p:sp>
      <p:sp>
        <p:nvSpPr>
          <p:cNvPr id="7" name="Tijdelijke aanduiding voor inhoud 6">
            <a:extLst>
              <a:ext uri="{FF2B5EF4-FFF2-40B4-BE49-F238E27FC236}">
                <a16:creationId xmlns:a16="http://schemas.microsoft.com/office/drawing/2014/main" id="{A46B420E-C022-4964-A459-9B05DBA46D08}"/>
              </a:ext>
            </a:extLst>
          </p:cNvPr>
          <p:cNvSpPr>
            <a:spLocks noGrp="1"/>
          </p:cNvSpPr>
          <p:nvPr>
            <p:ph idx="1"/>
          </p:nvPr>
        </p:nvSpPr>
        <p:spPr/>
        <p:txBody>
          <a:bodyPr/>
          <a:lstStyle/>
          <a:p>
            <a:endParaRPr lang="nl-NL"/>
          </a:p>
        </p:txBody>
      </p:sp>
      <p:pic>
        <p:nvPicPr>
          <p:cNvPr id="2050" name="Picture 2" descr="Memphis lijkt te kiezen voor avontuur bij Braziliaanse club Corinthians |  Voetbal | NU.nl">
            <a:extLst>
              <a:ext uri="{FF2B5EF4-FFF2-40B4-BE49-F238E27FC236}">
                <a16:creationId xmlns:a16="http://schemas.microsoft.com/office/drawing/2014/main" id="{68DB0511-4B72-AFC7-8288-D4F8E170A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836" y="2772037"/>
            <a:ext cx="4503576" cy="253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300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37FBB-8601-7FEF-A46F-E0B57D890CB0}"/>
              </a:ext>
            </a:extLst>
          </p:cNvPr>
          <p:cNvSpPr>
            <a:spLocks noGrp="1"/>
          </p:cNvSpPr>
          <p:nvPr>
            <p:ph type="title"/>
          </p:nvPr>
        </p:nvSpPr>
        <p:spPr/>
        <p:txBody>
          <a:bodyPr/>
          <a:lstStyle/>
          <a:p>
            <a:r>
              <a:rPr lang="nl-NL" dirty="0"/>
              <a:t>Klas 6: </a:t>
            </a:r>
            <a:r>
              <a:rPr lang="nl-NL" dirty="0" err="1"/>
              <a:t>StudieStart</a:t>
            </a:r>
            <a:r>
              <a:rPr lang="nl-NL" dirty="0"/>
              <a:t> 9 december</a:t>
            </a:r>
          </a:p>
        </p:txBody>
      </p:sp>
      <p:sp>
        <p:nvSpPr>
          <p:cNvPr id="3" name="Tijdelijke aanduiding voor inhoud 2">
            <a:extLst>
              <a:ext uri="{FF2B5EF4-FFF2-40B4-BE49-F238E27FC236}">
                <a16:creationId xmlns:a16="http://schemas.microsoft.com/office/drawing/2014/main" id="{9A241B29-1E9D-2140-C070-E572B584F471}"/>
              </a:ext>
            </a:extLst>
          </p:cNvPr>
          <p:cNvSpPr>
            <a:spLocks noGrp="1"/>
          </p:cNvSpPr>
          <p:nvPr>
            <p:ph idx="1"/>
          </p:nvPr>
        </p:nvSpPr>
        <p:spPr/>
        <p:txBody>
          <a:bodyPr/>
          <a:lstStyle/>
          <a:p>
            <a:endParaRPr lang="nl-NL"/>
          </a:p>
        </p:txBody>
      </p:sp>
      <p:pic>
        <p:nvPicPr>
          <p:cNvPr id="2050" name="Picture 2" descr="Rode Grungy Rubberstempel Afdruk Met Woord Wanted Stockvectorkunst en meer  beelden van Poster Wanted - Poster Wanted, Bord hulp gevraagd, Verlangen -  iStock">
            <a:extLst>
              <a:ext uri="{FF2B5EF4-FFF2-40B4-BE49-F238E27FC236}">
                <a16:creationId xmlns:a16="http://schemas.microsoft.com/office/drawing/2014/main" id="{64320E61-1A95-4207-3CF6-C34ED091A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901" y="1847850"/>
            <a:ext cx="58293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901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97280" y="758952"/>
            <a:ext cx="9875520" cy="1058337"/>
          </a:xfrm>
        </p:spPr>
        <p:txBody>
          <a:bodyPr/>
          <a:lstStyle/>
          <a:p>
            <a:pPr algn="ctr"/>
            <a:r>
              <a:rPr lang="nl-NL"/>
              <a:t>De decanen</a:t>
            </a:r>
          </a:p>
        </p:txBody>
      </p:sp>
      <p:sp>
        <p:nvSpPr>
          <p:cNvPr id="3" name="Ondertitel 2"/>
          <p:cNvSpPr>
            <a:spLocks noGrp="1"/>
          </p:cNvSpPr>
          <p:nvPr>
            <p:ph type="subTitle" idx="1"/>
          </p:nvPr>
        </p:nvSpPr>
        <p:spPr>
          <a:xfrm>
            <a:off x="1097280" y="2314237"/>
            <a:ext cx="10218420" cy="3698749"/>
          </a:xfrm>
        </p:spPr>
        <p:txBody>
          <a:bodyPr>
            <a:noAutofit/>
          </a:bodyPr>
          <a:lstStyle/>
          <a:p>
            <a:pPr algn="l"/>
            <a:r>
              <a:rPr lang="nl-NL" sz="2800" dirty="0" err="1"/>
              <a:t>Athena</a:t>
            </a:r>
            <a:endParaRPr lang="nl-NL" sz="2000" dirty="0" err="1"/>
          </a:p>
          <a:p>
            <a:pPr algn="l"/>
            <a:r>
              <a:rPr lang="nl-NL" sz="2000" dirty="0">
                <a:solidFill>
                  <a:srgbClr val="FF0000"/>
                </a:solidFill>
                <a:hlinkClick r:id="rId3"/>
              </a:rPr>
              <a:t>r.vanleeuwen@gymnasiumleiden.nl</a:t>
            </a:r>
            <a:endParaRPr lang="nl-NL" sz="2000" dirty="0">
              <a:solidFill>
                <a:srgbClr val="FF0000"/>
              </a:solidFill>
            </a:endParaRPr>
          </a:p>
          <a:p>
            <a:pPr algn="l"/>
            <a:r>
              <a:rPr lang="nl-NL" sz="2000" dirty="0">
                <a:solidFill>
                  <a:srgbClr val="FF0000"/>
                </a:solidFill>
                <a:hlinkClick r:id="rId4"/>
              </a:rPr>
              <a:t>e.vanderknaap@gymnasiumleiden.nl</a:t>
            </a:r>
            <a:r>
              <a:rPr lang="nl-NL" sz="2000" dirty="0">
                <a:solidFill>
                  <a:srgbClr val="FF0000"/>
                </a:solidFill>
              </a:rPr>
              <a:t> </a:t>
            </a:r>
          </a:p>
          <a:p>
            <a:pPr algn="l"/>
            <a:endParaRPr lang="nl-NL" sz="2000" dirty="0">
              <a:solidFill>
                <a:schemeClr val="bg1"/>
              </a:solidFill>
            </a:endParaRPr>
          </a:p>
          <a:p>
            <a:pPr algn="l"/>
            <a:r>
              <a:rPr lang="nl-NL" sz="2800" dirty="0"/>
              <a:t>Socrates</a:t>
            </a:r>
            <a:endParaRPr lang="nl-NL" sz="2000" dirty="0"/>
          </a:p>
          <a:p>
            <a:pPr algn="l"/>
            <a:r>
              <a:rPr lang="nl-NL" sz="2000" dirty="0">
                <a:hlinkClick r:id="rId5"/>
              </a:rPr>
              <a:t>t.schneider@gymnasiumleiden.nl</a:t>
            </a:r>
            <a:r>
              <a:rPr lang="nl-NL" sz="2000" dirty="0"/>
              <a:t> </a:t>
            </a:r>
          </a:p>
          <a:p>
            <a:pPr algn="l"/>
            <a:r>
              <a:rPr lang="nl-NL" sz="2000" dirty="0">
                <a:hlinkClick r:id="rId6"/>
              </a:rPr>
              <a:t>e.reichart@gymnasiumleiden.nl</a:t>
            </a:r>
            <a:r>
              <a:rPr lang="nl-NL" sz="2000" dirty="0"/>
              <a:t> </a:t>
            </a:r>
          </a:p>
        </p:txBody>
      </p:sp>
      <p:pic>
        <p:nvPicPr>
          <p:cNvPr id="1026" name="Picture 2" descr="Decanaat vwo | Heerbeeck">
            <a:extLst>
              <a:ext uri="{FF2B5EF4-FFF2-40B4-BE49-F238E27FC236}">
                <a16:creationId xmlns:a16="http://schemas.microsoft.com/office/drawing/2014/main" id="{7CEED557-A883-4219-A25E-F46AEC729C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6204" y="2798331"/>
            <a:ext cx="2789238" cy="223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460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A9197-495D-CDDA-D012-D7AABC18D1A9}"/>
              </a:ext>
            </a:extLst>
          </p:cNvPr>
          <p:cNvSpPr>
            <a:spLocks noGrp="1"/>
          </p:cNvSpPr>
          <p:nvPr>
            <p:ph type="title"/>
          </p:nvPr>
        </p:nvSpPr>
        <p:spPr/>
        <p:txBody>
          <a:bodyPr/>
          <a:lstStyle/>
          <a:p>
            <a:r>
              <a:rPr lang="nl-NL" dirty="0"/>
              <a:t>Coördinatoren</a:t>
            </a:r>
          </a:p>
        </p:txBody>
      </p:sp>
      <p:sp>
        <p:nvSpPr>
          <p:cNvPr id="3" name="Tijdelijke aanduiding voor inhoud 2">
            <a:extLst>
              <a:ext uri="{FF2B5EF4-FFF2-40B4-BE49-F238E27FC236}">
                <a16:creationId xmlns:a16="http://schemas.microsoft.com/office/drawing/2014/main" id="{63DDE1F2-5980-ED59-3A7B-34B93048D8B4}"/>
              </a:ext>
            </a:extLst>
          </p:cNvPr>
          <p:cNvSpPr>
            <a:spLocks noGrp="1"/>
          </p:cNvSpPr>
          <p:nvPr>
            <p:ph idx="1"/>
          </p:nvPr>
        </p:nvSpPr>
        <p:spPr/>
        <p:txBody>
          <a:bodyPr/>
          <a:lstStyle/>
          <a:p>
            <a:r>
              <a:rPr lang="nl-NL" sz="3600" err="1"/>
              <a:t>Athena</a:t>
            </a:r>
            <a:r>
              <a:rPr lang="nl-NL" sz="3600"/>
              <a:t>			José </a:t>
            </a:r>
            <a:r>
              <a:rPr lang="nl-NL" sz="3600" err="1"/>
              <a:t>Tinnevelt</a:t>
            </a:r>
            <a:endParaRPr lang="nl-NL" sz="3600"/>
          </a:p>
          <a:p>
            <a:endParaRPr lang="nl-NL" sz="3600"/>
          </a:p>
          <a:p>
            <a:endParaRPr lang="nl-NL" sz="3600"/>
          </a:p>
          <a:p>
            <a:r>
              <a:rPr lang="nl-NL" sz="3600"/>
              <a:t>Socrates		</a:t>
            </a:r>
            <a:r>
              <a:rPr lang="nl-NL" sz="3600" err="1"/>
              <a:t>Tembi</a:t>
            </a:r>
            <a:r>
              <a:rPr lang="nl-NL" sz="3600"/>
              <a:t> Schneider</a:t>
            </a:r>
          </a:p>
          <a:p>
            <a:endParaRPr lang="nl-NL"/>
          </a:p>
        </p:txBody>
      </p:sp>
    </p:spTree>
    <p:extLst>
      <p:ext uri="{BB962C8B-B14F-4D97-AF65-F5344CB8AC3E}">
        <p14:creationId xmlns:p14="http://schemas.microsoft.com/office/powerpoint/2010/main" val="355625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033" name="Group 103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03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3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3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3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3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3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4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4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4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4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4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4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1047" name="Group 104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04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4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5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5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5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5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5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5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5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5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5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5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2" name="Titel 1">
            <a:extLst>
              <a:ext uri="{FF2B5EF4-FFF2-40B4-BE49-F238E27FC236}">
                <a16:creationId xmlns:a16="http://schemas.microsoft.com/office/drawing/2014/main" id="{EE60EE7F-97E7-5661-835A-C4DC97C86B28}"/>
              </a:ext>
            </a:extLst>
          </p:cNvPr>
          <p:cNvSpPr>
            <a:spLocks noGrp="1"/>
          </p:cNvSpPr>
          <p:nvPr>
            <p:ph type="title"/>
          </p:nvPr>
        </p:nvSpPr>
        <p:spPr>
          <a:xfrm>
            <a:off x="6483096" y="624110"/>
            <a:ext cx="5021516" cy="1280890"/>
          </a:xfrm>
        </p:spPr>
        <p:txBody>
          <a:bodyPr>
            <a:normAutofit/>
          </a:bodyPr>
          <a:lstStyle/>
          <a:p>
            <a:r>
              <a:rPr lang="nl-NL" sz="2400">
                <a:sym typeface="Wingdings" pitchFamily="2" charset="2"/>
              </a:rPr>
              <a:t>Onderbouw Bovenbouw</a:t>
            </a:r>
            <a:endParaRPr lang="nl-NL" sz="2400"/>
          </a:p>
        </p:txBody>
      </p:sp>
      <p:sp>
        <p:nvSpPr>
          <p:cNvPr id="1061" name="Rectangle 106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6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1026" name="Picture 2" descr="Premium Vector | A drawing of people climbing a ladder">
            <a:extLst>
              <a:ext uri="{FF2B5EF4-FFF2-40B4-BE49-F238E27FC236}">
                <a16:creationId xmlns:a16="http://schemas.microsoft.com/office/drawing/2014/main" id="{BC98A135-DA35-8C88-67A4-AD7470E9D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23" r="3184" b="1"/>
          <a:stretch/>
        </p:blipFill>
        <p:spPr bwMode="auto">
          <a:xfrm>
            <a:off x="-1555" y="1731"/>
            <a:ext cx="46710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D949653E-A36F-5BDF-78BC-8B199EEDEEDA}"/>
              </a:ext>
            </a:extLst>
          </p:cNvPr>
          <p:cNvSpPr>
            <a:spLocks noGrp="1"/>
          </p:cNvSpPr>
          <p:nvPr>
            <p:ph idx="1"/>
          </p:nvPr>
        </p:nvSpPr>
        <p:spPr>
          <a:xfrm>
            <a:off x="5460070" y="2124386"/>
            <a:ext cx="3037651" cy="3639031"/>
          </a:xfrm>
        </p:spPr>
        <p:txBody>
          <a:bodyPr>
            <a:normAutofit/>
          </a:bodyPr>
          <a:lstStyle/>
          <a:p>
            <a:r>
              <a:rPr lang="nl-NL">
                <a:sym typeface="Wingdings" pitchFamily="2" charset="2"/>
              </a:rPr>
              <a:t>Vaker kleine toetsjes	</a:t>
            </a:r>
          </a:p>
          <a:p>
            <a:r>
              <a:rPr lang="nl-NL">
                <a:sym typeface="Wingdings" pitchFamily="2" charset="2"/>
              </a:rPr>
              <a:t>Klassenverband	</a:t>
            </a:r>
          </a:p>
          <a:p>
            <a:r>
              <a:rPr lang="nl-NL">
                <a:sym typeface="Wingdings" pitchFamily="2" charset="2"/>
              </a:rPr>
              <a:t>Flexibel herkansen	</a:t>
            </a:r>
          </a:p>
          <a:p>
            <a:endParaRPr lang="nl-NL">
              <a:sym typeface="Wingdings" pitchFamily="2" charset="2"/>
            </a:endParaRPr>
          </a:p>
          <a:p>
            <a:endParaRPr lang="nl-NL">
              <a:sym typeface="Wingdings" pitchFamily="2" charset="2"/>
            </a:endParaRPr>
          </a:p>
        </p:txBody>
      </p:sp>
      <p:sp>
        <p:nvSpPr>
          <p:cNvPr id="5" name="Tijdelijke aanduiding voor inhoud 2">
            <a:extLst>
              <a:ext uri="{FF2B5EF4-FFF2-40B4-BE49-F238E27FC236}">
                <a16:creationId xmlns:a16="http://schemas.microsoft.com/office/drawing/2014/main" id="{C73DC46A-27B2-FF5A-F40E-8807FA7F9234}"/>
              </a:ext>
            </a:extLst>
          </p:cNvPr>
          <p:cNvSpPr txBox="1">
            <a:spLocks/>
          </p:cNvSpPr>
          <p:nvPr/>
        </p:nvSpPr>
        <p:spPr>
          <a:xfrm>
            <a:off x="8371859" y="2115162"/>
            <a:ext cx="3279035" cy="363903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nl-NL"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sym typeface="Wingdings" pitchFamily="2" charset="2"/>
              </a:rPr>
              <a:t>Veel stof, in </a:t>
            </a:r>
            <a:r>
              <a:rPr kumimoji="0" lang="nl-NL" sz="1800" b="0" i="0" u="none" strike="noStrike" kern="1200" cap="none" spc="0" normalizeH="0" baseline="0" noProof="0" err="1">
                <a:ln>
                  <a:noFill/>
                </a:ln>
                <a:solidFill>
                  <a:prstClr val="black">
                    <a:lumMod val="75000"/>
                    <a:lumOff val="25000"/>
                  </a:prstClr>
                </a:solidFill>
                <a:effectLst/>
                <a:uLnTx/>
                <a:uFillTx/>
                <a:latin typeface="Century Gothic" panose="020B0502020202020204"/>
                <a:ea typeface="+mn-ea"/>
                <a:cs typeface="+mn-cs"/>
                <a:sym typeface="Wingdings" pitchFamily="2" charset="2"/>
              </a:rPr>
              <a:t>toetsweek</a:t>
            </a:r>
            <a:endParaRPr kumimoji="0" lang="nl-NL"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sym typeface="Wingdings" pitchFamily="2" charset="2"/>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nl-NL"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sym typeface="Wingdings" pitchFamily="2" charset="2"/>
              </a:rPr>
              <a:t>Clusters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nl-NL"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sym typeface="Wingdings" pitchFamily="2" charset="2"/>
              </a:rPr>
              <a:t>Strenge herkansingsregels</a:t>
            </a:r>
            <a:endParaRPr kumimoji="0" lang="nl-NL"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7014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C6B0C-2E3B-D893-97A1-25F4CB561A06}"/>
              </a:ext>
            </a:extLst>
          </p:cNvPr>
          <p:cNvSpPr>
            <a:spLocks noGrp="1"/>
          </p:cNvSpPr>
          <p:nvPr>
            <p:ph type="title"/>
          </p:nvPr>
        </p:nvSpPr>
        <p:spPr>
          <a:xfrm>
            <a:off x="2592925" y="624110"/>
            <a:ext cx="8911687" cy="1519015"/>
          </a:xfrm>
        </p:spPr>
        <p:txBody>
          <a:bodyPr>
            <a:normAutofit fontScale="90000"/>
          </a:bodyPr>
          <a:lstStyle/>
          <a:p>
            <a:r>
              <a:rPr lang="nl-NL" err="1"/>
              <a:t>Toetsreglement</a:t>
            </a:r>
            <a:r>
              <a:rPr lang="nl-NL"/>
              <a:t>/</a:t>
            </a:r>
            <a:r>
              <a:rPr lang="nl-NL" err="1"/>
              <a:t>Toetsprogramma</a:t>
            </a:r>
            <a:br>
              <a:rPr lang="nl-NL"/>
            </a:br>
            <a:br>
              <a:rPr lang="nl-NL"/>
            </a:br>
            <a:r>
              <a:rPr lang="nl-NL"/>
              <a:t>(voorloper van het PTA)</a:t>
            </a:r>
            <a:br>
              <a:rPr lang="nl-NL"/>
            </a:br>
            <a:br>
              <a:rPr lang="nl-NL"/>
            </a:br>
            <a:endParaRPr lang="nl-NL"/>
          </a:p>
        </p:txBody>
      </p:sp>
      <p:sp>
        <p:nvSpPr>
          <p:cNvPr id="3" name="Tijdelijke aanduiding voor inhoud 2">
            <a:extLst>
              <a:ext uri="{FF2B5EF4-FFF2-40B4-BE49-F238E27FC236}">
                <a16:creationId xmlns:a16="http://schemas.microsoft.com/office/drawing/2014/main" id="{4AE7ABD2-7116-D9D6-7602-3D345E555672}"/>
              </a:ext>
            </a:extLst>
          </p:cNvPr>
          <p:cNvSpPr>
            <a:spLocks noGrp="1"/>
          </p:cNvSpPr>
          <p:nvPr>
            <p:ph idx="1"/>
          </p:nvPr>
        </p:nvSpPr>
        <p:spPr/>
        <p:txBody>
          <a:bodyPr vert="horz" lIns="91440" tIns="45720" rIns="91440" bIns="45720" rtlCol="0" anchor="t">
            <a:normAutofit/>
          </a:bodyPr>
          <a:lstStyle/>
          <a:p>
            <a:pPr marL="0" indent="0">
              <a:buNone/>
            </a:pPr>
            <a:endParaRPr lang="nl-NL"/>
          </a:p>
          <a:p>
            <a:pPr marL="0" indent="0">
              <a:buNone/>
            </a:pPr>
            <a:r>
              <a:rPr lang="nl-NL"/>
              <a:t>1 oktober klaar: Publicatie op de site. </a:t>
            </a:r>
          </a:p>
          <a:p>
            <a:pPr marL="0" indent="0">
              <a:buNone/>
            </a:pPr>
            <a:r>
              <a:rPr lang="nl-NL"/>
              <a:t>Ouders en leerlingen klas 4 krijgen ze ook in de mail</a:t>
            </a:r>
          </a:p>
          <a:p>
            <a:pPr marL="0" indent="0">
              <a:buNone/>
            </a:pPr>
            <a:endParaRPr lang="nl-NL"/>
          </a:p>
        </p:txBody>
      </p:sp>
    </p:spTree>
    <p:extLst>
      <p:ext uri="{BB962C8B-B14F-4D97-AF65-F5344CB8AC3E}">
        <p14:creationId xmlns:p14="http://schemas.microsoft.com/office/powerpoint/2010/main" val="243152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DFB52-7C37-1810-7EE8-C314F970C98F}"/>
              </a:ext>
            </a:extLst>
          </p:cNvPr>
          <p:cNvSpPr>
            <a:spLocks noGrp="1"/>
          </p:cNvSpPr>
          <p:nvPr>
            <p:ph type="title"/>
          </p:nvPr>
        </p:nvSpPr>
        <p:spPr/>
        <p:txBody>
          <a:bodyPr/>
          <a:lstStyle/>
          <a:p>
            <a:r>
              <a:rPr lang="nl-NL"/>
              <a:t>Hulp - Steun</a:t>
            </a:r>
          </a:p>
        </p:txBody>
      </p:sp>
      <p:sp>
        <p:nvSpPr>
          <p:cNvPr id="3" name="Tijdelijke aanduiding voor inhoud 2">
            <a:extLst>
              <a:ext uri="{FF2B5EF4-FFF2-40B4-BE49-F238E27FC236}">
                <a16:creationId xmlns:a16="http://schemas.microsoft.com/office/drawing/2014/main" id="{B8D496C2-E97B-EB58-E9E2-18F706617D07}"/>
              </a:ext>
            </a:extLst>
          </p:cNvPr>
          <p:cNvSpPr>
            <a:spLocks noGrp="1"/>
          </p:cNvSpPr>
          <p:nvPr>
            <p:ph idx="1"/>
          </p:nvPr>
        </p:nvSpPr>
        <p:spPr>
          <a:xfrm>
            <a:off x="2459816" y="1716657"/>
            <a:ext cx="8915400" cy="3777622"/>
          </a:xfrm>
        </p:spPr>
        <p:txBody>
          <a:bodyPr>
            <a:normAutofit lnSpcReduction="10000"/>
          </a:bodyPr>
          <a:lstStyle/>
          <a:p>
            <a:r>
              <a:rPr lang="nl-NL" sz="2000"/>
              <a:t>Mentor: 	Leren plannen, leren samenwerken, </a:t>
            </a:r>
          </a:p>
          <a:p>
            <a:r>
              <a:rPr lang="nl-NL" sz="2000"/>
              <a:t>Decaan: leren kiezen</a:t>
            </a:r>
          </a:p>
          <a:p>
            <a:endParaRPr lang="nl-NL" sz="2000"/>
          </a:p>
          <a:p>
            <a:r>
              <a:rPr lang="nl-NL" sz="2000"/>
              <a:t>Bijles van 5</a:t>
            </a:r>
            <a:r>
              <a:rPr lang="nl-NL" sz="2000" baseline="30000"/>
              <a:t>de</a:t>
            </a:r>
            <a:r>
              <a:rPr lang="nl-NL" sz="2000"/>
              <a:t> of 6</a:t>
            </a:r>
            <a:r>
              <a:rPr lang="nl-NL" sz="2000" baseline="30000"/>
              <a:t>de</a:t>
            </a:r>
            <a:r>
              <a:rPr lang="nl-NL" sz="2000"/>
              <a:t> </a:t>
            </a:r>
            <a:r>
              <a:rPr lang="nl-NL" sz="2000" err="1"/>
              <a:t>klasser</a:t>
            </a:r>
            <a:endParaRPr lang="nl-NL" sz="2000"/>
          </a:p>
          <a:p>
            <a:r>
              <a:rPr lang="nl-NL" sz="2000"/>
              <a:t>OF zelf bijles geven</a:t>
            </a:r>
          </a:p>
          <a:p>
            <a:endParaRPr lang="nl-NL" sz="2000"/>
          </a:p>
          <a:p>
            <a:r>
              <a:rPr lang="nl-NL" sz="2000"/>
              <a:t>Studielokaal</a:t>
            </a:r>
          </a:p>
          <a:p>
            <a:endParaRPr lang="nl-NL" sz="2000"/>
          </a:p>
          <a:p>
            <a:r>
              <a:rPr lang="nl-NL" sz="2000"/>
              <a:t>*geen hutten</a:t>
            </a:r>
          </a:p>
        </p:txBody>
      </p:sp>
    </p:spTree>
    <p:extLst>
      <p:ext uri="{BB962C8B-B14F-4D97-AF65-F5344CB8AC3E}">
        <p14:creationId xmlns:p14="http://schemas.microsoft.com/office/powerpoint/2010/main" val="237046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4AD593-CC91-FB4C-5F0A-79F5E6B1C588}"/>
              </a:ext>
            </a:extLst>
          </p:cNvPr>
          <p:cNvSpPr>
            <a:spLocks noGrp="1"/>
          </p:cNvSpPr>
          <p:nvPr>
            <p:ph type="title"/>
          </p:nvPr>
        </p:nvSpPr>
        <p:spPr/>
        <p:txBody>
          <a:bodyPr/>
          <a:lstStyle/>
          <a:p>
            <a:r>
              <a:rPr lang="nl-NL"/>
              <a:t>Extra’s in de bovenbouw</a:t>
            </a:r>
          </a:p>
        </p:txBody>
      </p:sp>
      <p:sp>
        <p:nvSpPr>
          <p:cNvPr id="3" name="Tijdelijke aanduiding voor inhoud 2">
            <a:extLst>
              <a:ext uri="{FF2B5EF4-FFF2-40B4-BE49-F238E27FC236}">
                <a16:creationId xmlns:a16="http://schemas.microsoft.com/office/drawing/2014/main" id="{E8804512-B445-79EB-7946-7FBE9F605B68}"/>
              </a:ext>
            </a:extLst>
          </p:cNvPr>
          <p:cNvSpPr>
            <a:spLocks noGrp="1"/>
          </p:cNvSpPr>
          <p:nvPr>
            <p:ph idx="1"/>
          </p:nvPr>
        </p:nvSpPr>
        <p:spPr>
          <a:xfrm>
            <a:off x="2589212" y="1540188"/>
            <a:ext cx="8915400" cy="4824035"/>
          </a:xfrm>
        </p:spPr>
        <p:txBody>
          <a:bodyPr vert="horz" lIns="91440" tIns="45720" rIns="91440" bIns="45720" rtlCol="0" anchor="t">
            <a:normAutofit fontScale="85000" lnSpcReduction="20000"/>
          </a:bodyPr>
          <a:lstStyle/>
          <a:p>
            <a:r>
              <a:rPr lang="nl-NL">
                <a:solidFill>
                  <a:srgbClr val="FF0000"/>
                </a:solidFill>
              </a:rPr>
              <a:t>Een greep uit de mogelijkheden:</a:t>
            </a:r>
          </a:p>
          <a:p>
            <a:endParaRPr lang="nl-NL"/>
          </a:p>
          <a:p>
            <a:r>
              <a:rPr lang="nl-NL" err="1"/>
              <a:t>Albion’s</a:t>
            </a:r>
            <a:r>
              <a:rPr lang="nl-NL"/>
              <a:t> </a:t>
            </a:r>
            <a:r>
              <a:rPr lang="nl-NL" err="1"/>
              <a:t>Shores</a:t>
            </a:r>
            <a:r>
              <a:rPr lang="nl-NL"/>
              <a:t>, Berlijn, Hamburg</a:t>
            </a:r>
          </a:p>
          <a:p>
            <a:r>
              <a:rPr lang="nl-NL"/>
              <a:t>Begeleider brugklas voorstelling</a:t>
            </a:r>
          </a:p>
          <a:p>
            <a:r>
              <a:rPr lang="nl-NL"/>
              <a:t>Bruxelles- Leiden Project (BLP)</a:t>
            </a:r>
          </a:p>
          <a:p>
            <a:r>
              <a:rPr lang="nl-NL"/>
              <a:t>Kersactiehoofd</a:t>
            </a:r>
          </a:p>
          <a:p>
            <a:r>
              <a:rPr lang="nl-NL" err="1"/>
              <a:t>Science</a:t>
            </a:r>
            <a:r>
              <a:rPr lang="nl-NL"/>
              <a:t> in Space (</a:t>
            </a:r>
            <a:r>
              <a:rPr lang="nl-NL" err="1"/>
              <a:t>SiS</a:t>
            </a:r>
            <a:r>
              <a:rPr lang="nl-NL"/>
              <a:t>)</a:t>
            </a:r>
          </a:p>
          <a:p>
            <a:r>
              <a:rPr lang="nl-NL" err="1"/>
              <a:t>PreGymnasium</a:t>
            </a:r>
            <a:r>
              <a:rPr lang="nl-NL"/>
              <a:t>- mentor</a:t>
            </a:r>
          </a:p>
          <a:p>
            <a:r>
              <a:rPr lang="nl-NL"/>
              <a:t>Delf, Goethe, CAE</a:t>
            </a:r>
          </a:p>
          <a:p>
            <a:r>
              <a:rPr lang="nl-NL"/>
              <a:t>GU</a:t>
            </a:r>
          </a:p>
          <a:p>
            <a:r>
              <a:rPr lang="nl-NL"/>
              <a:t>USA</a:t>
            </a:r>
          </a:p>
          <a:p>
            <a:r>
              <a:rPr lang="nl-NL"/>
              <a:t>LEMUN en andere </a:t>
            </a:r>
            <a:r>
              <a:rPr lang="nl-NL" err="1"/>
              <a:t>mun’s</a:t>
            </a:r>
            <a:endParaRPr lang="nl-NL"/>
          </a:p>
          <a:p>
            <a:r>
              <a:rPr lang="nl-NL"/>
              <a:t>Voorbereiding </a:t>
            </a:r>
            <a:r>
              <a:rPr lang="nl-NL" err="1"/>
              <a:t>PreUniversity</a:t>
            </a:r>
          </a:p>
          <a:p>
            <a:endParaRPr lang="nl-NL"/>
          </a:p>
          <a:p>
            <a:r>
              <a:rPr lang="nl-NL" err="1"/>
              <a:t>Etc</a:t>
            </a:r>
            <a:r>
              <a:rPr lang="nl-NL"/>
              <a:t>,  zie gymnasiumleiden.nl, vraag de mentor, mail de coördinator.</a:t>
            </a:r>
          </a:p>
        </p:txBody>
      </p:sp>
    </p:spTree>
    <p:extLst>
      <p:ext uri="{BB962C8B-B14F-4D97-AF65-F5344CB8AC3E}">
        <p14:creationId xmlns:p14="http://schemas.microsoft.com/office/powerpoint/2010/main" val="104888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297298" y="3969572"/>
            <a:ext cx="9100777" cy="1070561"/>
          </a:xfrm>
        </p:spPr>
        <p:txBody>
          <a:bodyPr>
            <a:noAutofit/>
          </a:bodyPr>
          <a:lstStyle/>
          <a:p>
            <a:pPr algn="ctr"/>
            <a:r>
              <a:rPr lang="nl-NL" sz="6000" dirty="0"/>
              <a:t>Loopbaanontwikkeling en begeleiding (LOB)</a:t>
            </a:r>
          </a:p>
        </p:txBody>
      </p:sp>
      <p:sp>
        <p:nvSpPr>
          <p:cNvPr id="3" name="Ondertitel 2"/>
          <p:cNvSpPr>
            <a:spLocks noGrp="1"/>
          </p:cNvSpPr>
          <p:nvPr>
            <p:ph type="subTitle" idx="1"/>
          </p:nvPr>
        </p:nvSpPr>
        <p:spPr>
          <a:xfrm>
            <a:off x="4490228" y="5040135"/>
            <a:ext cx="2714919" cy="463924"/>
          </a:xfrm>
        </p:spPr>
        <p:txBody>
          <a:bodyPr>
            <a:normAutofit/>
          </a:bodyPr>
          <a:lstStyle/>
          <a:p>
            <a:pPr algn="ctr"/>
            <a:r>
              <a:rPr lang="nl-NL"/>
              <a:t>in de bovenbouw</a:t>
            </a:r>
          </a:p>
        </p:txBody>
      </p:sp>
      <p:sp>
        <p:nvSpPr>
          <p:cNvPr id="12" name="Tekstvak 11">
            <a:extLst>
              <a:ext uri="{FF2B5EF4-FFF2-40B4-BE49-F238E27FC236}">
                <a16:creationId xmlns:a16="http://schemas.microsoft.com/office/drawing/2014/main" id="{DB15D081-7818-4104-8F3A-2DA3F233D8F2}"/>
              </a:ext>
            </a:extLst>
          </p:cNvPr>
          <p:cNvSpPr txBox="1"/>
          <p:nvPr/>
        </p:nvSpPr>
        <p:spPr>
          <a:xfrm>
            <a:off x="2765450" y="1412358"/>
            <a:ext cx="1311294" cy="369332"/>
          </a:xfrm>
          <a:prstGeom prst="rect">
            <a:avLst/>
          </a:prstGeom>
          <a:noFill/>
        </p:spPr>
        <p:txBody>
          <a:bodyPr wrap="square" rtlCol="0">
            <a:spAutoFit/>
          </a:bodyPr>
          <a:lstStyle/>
          <a:p>
            <a:pPr algn="ctr"/>
            <a:r>
              <a:rPr lang="nl-NL"/>
              <a:t>Socrates</a:t>
            </a:r>
          </a:p>
        </p:txBody>
      </p:sp>
      <p:sp>
        <p:nvSpPr>
          <p:cNvPr id="13" name="Tekstvak 12">
            <a:extLst>
              <a:ext uri="{FF2B5EF4-FFF2-40B4-BE49-F238E27FC236}">
                <a16:creationId xmlns:a16="http://schemas.microsoft.com/office/drawing/2014/main" id="{47C08ED9-17D2-4A6E-85E7-19493F3408D9}"/>
              </a:ext>
            </a:extLst>
          </p:cNvPr>
          <p:cNvSpPr txBox="1"/>
          <p:nvPr/>
        </p:nvSpPr>
        <p:spPr>
          <a:xfrm>
            <a:off x="7619610" y="1412358"/>
            <a:ext cx="1131217" cy="369332"/>
          </a:xfrm>
          <a:prstGeom prst="rect">
            <a:avLst/>
          </a:prstGeom>
          <a:noFill/>
        </p:spPr>
        <p:txBody>
          <a:bodyPr wrap="square" rtlCol="0">
            <a:spAutoFit/>
          </a:bodyPr>
          <a:lstStyle/>
          <a:p>
            <a:pPr algn="ctr"/>
            <a:r>
              <a:rPr lang="nl-NL"/>
              <a:t>Athena</a:t>
            </a:r>
          </a:p>
        </p:txBody>
      </p:sp>
      <p:sp>
        <p:nvSpPr>
          <p:cNvPr id="4" name="Tekstvak 3">
            <a:extLst>
              <a:ext uri="{FF2B5EF4-FFF2-40B4-BE49-F238E27FC236}">
                <a16:creationId xmlns:a16="http://schemas.microsoft.com/office/drawing/2014/main" id="{7F1037C0-3D24-3064-C1FE-1C64D744E121}"/>
              </a:ext>
            </a:extLst>
          </p:cNvPr>
          <p:cNvSpPr txBox="1"/>
          <p:nvPr/>
        </p:nvSpPr>
        <p:spPr>
          <a:xfrm>
            <a:off x="2176444" y="2182784"/>
            <a:ext cx="2489306" cy="830997"/>
          </a:xfrm>
          <a:prstGeom prst="rect">
            <a:avLst/>
          </a:prstGeom>
          <a:noFill/>
        </p:spPr>
        <p:txBody>
          <a:bodyPr wrap="square" lIns="91440" tIns="45720" rIns="91440" bIns="45720" rtlCol="0" anchor="t">
            <a:spAutoFit/>
          </a:bodyPr>
          <a:lstStyle/>
          <a:p>
            <a:pPr algn="ctr"/>
            <a:r>
              <a:rPr lang="nl-NL" sz="2400" dirty="0"/>
              <a:t>Anne </a:t>
            </a:r>
            <a:r>
              <a:rPr lang="nl-NL" sz="2400" dirty="0" err="1"/>
              <a:t>Reichart</a:t>
            </a:r>
            <a:endParaRPr lang="nl-NL" sz="2400" dirty="0"/>
          </a:p>
          <a:p>
            <a:pPr algn="ctr"/>
            <a:r>
              <a:rPr lang="nl-NL" sz="2400" dirty="0" err="1"/>
              <a:t>Tembi</a:t>
            </a:r>
            <a:r>
              <a:rPr lang="nl-NL" sz="2400" dirty="0"/>
              <a:t> Schneider</a:t>
            </a:r>
          </a:p>
        </p:txBody>
      </p:sp>
      <p:sp>
        <p:nvSpPr>
          <p:cNvPr id="10" name="Tekstvak 9">
            <a:extLst>
              <a:ext uri="{FF2B5EF4-FFF2-40B4-BE49-F238E27FC236}">
                <a16:creationId xmlns:a16="http://schemas.microsoft.com/office/drawing/2014/main" id="{A35CDF3C-6B50-FE37-25D5-65F067F1267B}"/>
              </a:ext>
            </a:extLst>
          </p:cNvPr>
          <p:cNvSpPr txBox="1"/>
          <p:nvPr/>
        </p:nvSpPr>
        <p:spPr>
          <a:xfrm>
            <a:off x="6583270" y="2182783"/>
            <a:ext cx="3203896" cy="1200329"/>
          </a:xfrm>
          <a:prstGeom prst="rect">
            <a:avLst/>
          </a:prstGeom>
          <a:noFill/>
        </p:spPr>
        <p:txBody>
          <a:bodyPr wrap="square" rtlCol="0">
            <a:spAutoFit/>
          </a:bodyPr>
          <a:lstStyle/>
          <a:p>
            <a:pPr algn="ctr"/>
            <a:r>
              <a:rPr lang="nl-NL" sz="2400" dirty="0"/>
              <a:t>Emilie van der Knaap</a:t>
            </a:r>
          </a:p>
          <a:p>
            <a:pPr algn="ctr"/>
            <a:r>
              <a:rPr lang="nl-NL" sz="2400" dirty="0"/>
              <a:t>Rick van Leeuwen</a:t>
            </a:r>
          </a:p>
          <a:p>
            <a:pPr algn="ctr"/>
            <a:endParaRPr lang="nl-NL" sz="2400" dirty="0"/>
          </a:p>
        </p:txBody>
      </p:sp>
    </p:spTree>
    <p:extLst>
      <p:ext uri="{BB962C8B-B14F-4D97-AF65-F5344CB8AC3E}">
        <p14:creationId xmlns:p14="http://schemas.microsoft.com/office/powerpoint/2010/main" val="30522276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370182-7558-7EF9-7173-A351D2105B5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2573152-06D7-707C-2D00-35014E4D010D}"/>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0060DBE2-358E-8A8C-1C4F-89FA16A9133E}"/>
              </a:ext>
            </a:extLst>
          </p:cNvPr>
          <p:cNvPicPr>
            <a:picLocks noChangeAspect="1"/>
          </p:cNvPicPr>
          <p:nvPr/>
        </p:nvPicPr>
        <p:blipFill>
          <a:blip r:embed="rId2"/>
          <a:stretch>
            <a:fillRect/>
          </a:stretch>
        </p:blipFill>
        <p:spPr>
          <a:xfrm>
            <a:off x="544830" y="345605"/>
            <a:ext cx="8301840" cy="5555798"/>
          </a:xfrm>
          <a:prstGeom prst="rect">
            <a:avLst/>
          </a:prstGeom>
        </p:spPr>
      </p:pic>
    </p:spTree>
    <p:extLst>
      <p:ext uri="{BB962C8B-B14F-4D97-AF65-F5344CB8AC3E}">
        <p14:creationId xmlns:p14="http://schemas.microsoft.com/office/powerpoint/2010/main" val="37320918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Sliert">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0e5dc6-fd66-480b-b0c2-bc0ec4a5c39f" xsi:nil="true"/>
    <lcf76f155ced4ddcb4097134ff3c332f xmlns="249ef255-213c-48b2-a687-09d4aceac08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D521C3CF059A40B152EB2E423553BF" ma:contentTypeVersion="18" ma:contentTypeDescription="Een nieuw document maken." ma:contentTypeScope="" ma:versionID="78fdaf6bdcca0ddb2bd6b505e6580b6e">
  <xsd:schema xmlns:xsd="http://www.w3.org/2001/XMLSchema" xmlns:xs="http://www.w3.org/2001/XMLSchema" xmlns:p="http://schemas.microsoft.com/office/2006/metadata/properties" xmlns:ns2="249ef255-213c-48b2-a687-09d4aceac083" xmlns:ns3="140e5dc6-fd66-480b-b0c2-bc0ec4a5c39f" targetNamespace="http://schemas.microsoft.com/office/2006/metadata/properties" ma:root="true" ma:fieldsID="d69462412da6731247ff584e99053ffc" ns2:_="" ns3:_="">
    <xsd:import namespace="249ef255-213c-48b2-a687-09d4aceac083"/>
    <xsd:import namespace="140e5dc6-fd66-480b-b0c2-bc0ec4a5c3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ef255-213c-48b2-a687-09d4aceac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Afbeeldingtags" ma:readOnly="false" ma:fieldId="{5cf76f15-5ced-4ddc-b409-7134ff3c332f}" ma:taxonomyMulti="true" ma:sspId="b4e26f20-0c22-4b1e-ab36-91fb5752005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0e5dc6-fd66-480b-b0c2-bc0ec4a5c39f"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5" nillable="true" ma:displayName="Taxonomy Catch All Column" ma:hidden="true" ma:list="{76401073-0eae-4ab8-a625-96a079355276}" ma:internalName="TaxCatchAll" ma:showField="CatchAllData" ma:web="140e5dc6-fd66-480b-b0c2-bc0ec4a5c3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9947F7-61F8-47AE-B395-A46DAB2CC9EC}">
  <ds:schemaRefs>
    <ds:schemaRef ds:uri="140e5dc6-fd66-480b-b0c2-bc0ec4a5c39f"/>
    <ds:schemaRef ds:uri="249ef255-213c-48b2-a687-09d4aceac0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968764B-CBF0-492C-A37A-011834A70808}">
  <ds:schemaRefs>
    <ds:schemaRef ds:uri="http://schemas.microsoft.com/sharepoint/v3/contenttype/forms"/>
  </ds:schemaRefs>
</ds:datastoreItem>
</file>

<file path=customXml/itemProps3.xml><?xml version="1.0" encoding="utf-8"?>
<ds:datastoreItem xmlns:ds="http://schemas.openxmlformats.org/officeDocument/2006/customXml" ds:itemID="{F1FA20DC-9161-4BDA-97D2-A1EB2646E8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9ef255-213c-48b2-a687-09d4aceac083"/>
    <ds:schemaRef ds:uri="140e5dc6-fd66-480b-b0c2-bc0ec4a5c3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Template>
  <TotalTime>341</TotalTime>
  <Words>1395</Words>
  <Application>Microsoft Office PowerPoint</Application>
  <PresentationFormat>Breedbeeld</PresentationFormat>
  <Paragraphs>170</Paragraphs>
  <Slides>22</Slides>
  <Notes>9</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22</vt:i4>
      </vt:variant>
    </vt:vector>
  </HeadingPairs>
  <TitlesOfParts>
    <vt:vector size="32" baseType="lpstr">
      <vt:lpstr>Arial</vt:lpstr>
      <vt:lpstr>Arial Rounded MT Bold</vt:lpstr>
      <vt:lpstr>Calibri</vt:lpstr>
      <vt:lpstr>Century Gothic</vt:lpstr>
      <vt:lpstr>Times New Roman</vt:lpstr>
      <vt:lpstr>Trebuchet MS</vt:lpstr>
      <vt:lpstr>Wingdings</vt:lpstr>
      <vt:lpstr>Wingdings 3</vt:lpstr>
      <vt:lpstr>Facet</vt:lpstr>
      <vt:lpstr>Sliert</vt:lpstr>
      <vt:lpstr>Ouderavond klas 4</vt:lpstr>
      <vt:lpstr>Programma</vt:lpstr>
      <vt:lpstr>Coördinatoren</vt:lpstr>
      <vt:lpstr>Onderbouw Bovenbouw</vt:lpstr>
      <vt:lpstr>Toetsreglement/Toetsprogramma  (voorloper van het PTA)  </vt:lpstr>
      <vt:lpstr>Hulp - Steun</vt:lpstr>
      <vt:lpstr>Extra’s in de bovenbouw</vt:lpstr>
      <vt:lpstr>Loopbaanontwikkeling en begeleiding (LOB)</vt:lpstr>
      <vt:lpstr>PowerPoint-presentatie</vt:lpstr>
      <vt:lpstr>Vakkenwissel</vt:lpstr>
      <vt:lpstr>PowerPoint-presentatie</vt:lpstr>
      <vt:lpstr>Klas 4: oriënteren</vt:lpstr>
      <vt:lpstr> Wat kan ik als ouder doen?</vt:lpstr>
      <vt:lpstr>PowerPoint-presentatie</vt:lpstr>
      <vt:lpstr>PowerPoint-presentatie</vt:lpstr>
      <vt:lpstr>In de bovenbouw: extra’s</vt:lpstr>
      <vt:lpstr>Vier Pre-programma’s</vt:lpstr>
      <vt:lpstr>Pre-Study Programme</vt:lpstr>
      <vt:lpstr>Klas 5: verdiepen</vt:lpstr>
      <vt:lpstr>Klas 6: knoop doorhakken</vt:lpstr>
      <vt:lpstr>Klas 6: StudieStart 9 december</vt:lpstr>
      <vt:lpstr>De decanen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decanaat</dc:title>
  <dc:creator>Danse, Roos</dc:creator>
  <cp:lastModifiedBy>Leeuwen , Rick van</cp:lastModifiedBy>
  <cp:revision>15</cp:revision>
  <dcterms:created xsi:type="dcterms:W3CDTF">2018-09-24T13:52:19Z</dcterms:created>
  <dcterms:modified xsi:type="dcterms:W3CDTF">2024-09-10T18:00:28Z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0x0101004CD521C3CF059A40B152EB2E423553BF</vt:lpwstr>
  </property>
  <property fmtid="{D5CDD505-2E9C-101B-9397-08002B2CF9AE}" pid="3" name="MediaServiceImageTags">
    <vt:lpwstr/>
  </property>
</Properties>
</file>